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2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29"/>
  </p:notesMasterIdLst>
  <p:handoutMasterIdLst>
    <p:handoutMasterId r:id="rId30"/>
  </p:handoutMasterIdLst>
  <p:sldIdLst>
    <p:sldId id="256" r:id="rId2"/>
    <p:sldId id="500" r:id="rId3"/>
    <p:sldId id="511" r:id="rId4"/>
    <p:sldId id="527" r:id="rId5"/>
    <p:sldId id="526" r:id="rId6"/>
    <p:sldId id="528" r:id="rId7"/>
    <p:sldId id="529" r:id="rId8"/>
    <p:sldId id="513" r:id="rId9"/>
    <p:sldId id="530" r:id="rId10"/>
    <p:sldId id="531" r:id="rId11"/>
    <p:sldId id="532" r:id="rId12"/>
    <p:sldId id="533" r:id="rId13"/>
    <p:sldId id="534" r:id="rId14"/>
    <p:sldId id="535" r:id="rId15"/>
    <p:sldId id="536" r:id="rId16"/>
    <p:sldId id="537" r:id="rId17"/>
    <p:sldId id="538" r:id="rId18"/>
    <p:sldId id="539" r:id="rId19"/>
    <p:sldId id="540" r:id="rId20"/>
    <p:sldId id="541" r:id="rId21"/>
    <p:sldId id="542" r:id="rId22"/>
    <p:sldId id="543" r:id="rId23"/>
    <p:sldId id="544" r:id="rId24"/>
    <p:sldId id="545" r:id="rId25"/>
    <p:sldId id="546" r:id="rId26"/>
    <p:sldId id="547" r:id="rId27"/>
    <p:sldId id="548" r:id="rId28"/>
  </p:sldIdLst>
  <p:sldSz cx="9144000" cy="6858000" type="screen4x3"/>
  <p:notesSz cx="6765925" cy="98679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CCECFF"/>
    <a:srgbClr val="FFCC00"/>
    <a:srgbClr val="D1F907"/>
    <a:srgbClr val="FB6305"/>
    <a:srgbClr val="CC0000"/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2283" autoAdjust="0"/>
    <p:restoredTop sz="92430" autoAdjust="0"/>
  </p:normalViewPr>
  <p:slideViewPr>
    <p:cSldViewPr>
      <p:cViewPr varScale="1">
        <p:scale>
          <a:sx n="85" d="100"/>
          <a:sy n="85" d="100"/>
        </p:scale>
        <p:origin x="-2568" y="-11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19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16"/>
    </p:cViewPr>
  </p:sorterViewPr>
  <p:notesViewPr>
    <p:cSldViewPr>
      <p:cViewPr varScale="1">
        <p:scale>
          <a:sx n="35" d="100"/>
          <a:sy n="35" d="100"/>
        </p:scale>
        <p:origin x="-2268" y="-90"/>
      </p:cViewPr>
      <p:guideLst>
        <p:guide orient="horz" pos="3108"/>
        <p:guide pos="213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#2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#3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#3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2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48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3200" noProof="0" dirty="0" smtClean="0"/>
            <a:t>2.1.Õiguste kaitse</a:t>
          </a:r>
          <a:endParaRPr lang="et-EE" sz="32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b="1" noProof="0" dirty="0" smtClean="0"/>
            <a:t>ohvri seaduspäraste huvide tunnustamine</a:t>
          </a:r>
          <a:endParaRPr lang="et-EE" sz="20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b="1" noProof="0" dirty="0" smtClean="0">
              <a:solidFill>
                <a:schemeClr val="tx1"/>
              </a:solidFill>
            </a:rPr>
            <a:t>erikohtlemine</a:t>
          </a:r>
          <a:endParaRPr lang="et-EE" sz="2000" b="1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000" b="1" noProof="0" dirty="0" smtClean="0">
              <a:solidFill>
                <a:schemeClr val="tx1"/>
              </a:solidFill>
            </a:rPr>
            <a:t>vältimatult vajalikud ülekuulamised</a:t>
          </a:r>
          <a:endParaRPr lang="et-EE" sz="2000" b="1" noProof="0" dirty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961FFB25-FBFA-45F8-9C62-1CA38C0A75E6}">
      <dgm:prSet custT="1"/>
      <dgm:spPr/>
      <dgm:t>
        <a:bodyPr/>
        <a:lstStyle/>
        <a:p>
          <a:pPr algn="l"/>
          <a:r>
            <a:rPr lang="et-EE" sz="1900" b="1" noProof="0" dirty="0" smtClean="0">
              <a:solidFill>
                <a:schemeClr val="tx1"/>
              </a:solidFill>
            </a:rPr>
            <a:t>eraelu puutumatuse, turvalisuse ja maine kaitse</a:t>
          </a:r>
          <a:endParaRPr lang="et-EE" sz="1900" b="1" noProof="0" dirty="0"/>
        </a:p>
      </dgm:t>
    </dgm:pt>
    <dgm:pt modelId="{554634B6-80CD-4666-86F6-525B664C125D}" type="parTrans" cxnId="{09E4C29C-72FD-41F2-A798-E0234C88F652}">
      <dgm:prSet/>
      <dgm:spPr/>
      <dgm:t>
        <a:bodyPr/>
        <a:lstStyle/>
        <a:p>
          <a:endParaRPr lang="es-ES"/>
        </a:p>
      </dgm:t>
    </dgm:pt>
    <dgm:pt modelId="{0487F4A6-A9E0-4BDF-9823-8832C07847EC}" type="sibTrans" cxnId="{09E4C29C-72FD-41F2-A798-E0234C88F652}">
      <dgm:prSet/>
      <dgm:spPr/>
      <dgm:t>
        <a:bodyPr/>
        <a:lstStyle/>
        <a:p>
          <a:endParaRPr lang="es-ES"/>
        </a:p>
      </dgm:t>
    </dgm:pt>
    <dgm:pt modelId="{B5AF90E4-80B2-4A81-89CF-6B2B05D62D78}">
      <dgm:prSet custT="1"/>
      <dgm:spPr/>
      <dgm:t>
        <a:bodyPr/>
        <a:lstStyle/>
        <a:p>
          <a:r>
            <a:rPr lang="et-EE" sz="2000" b="1" noProof="0" dirty="0" smtClean="0"/>
            <a:t>tingimused sidusa ja tõese ütluse saamiseks</a:t>
          </a:r>
          <a:endParaRPr lang="et-EE" sz="2000" b="1" noProof="0" dirty="0"/>
        </a:p>
      </dgm:t>
    </dgm:pt>
    <dgm:pt modelId="{ED7F31B5-CB44-43D0-A95E-7ECF4081BE68}" type="parTrans" cxnId="{E7E1ED78-4C9A-4D5A-BF9A-FC2DA4ACB4A0}">
      <dgm:prSet/>
      <dgm:spPr/>
      <dgm:t>
        <a:bodyPr/>
        <a:lstStyle/>
        <a:p>
          <a:endParaRPr lang="es-ES"/>
        </a:p>
      </dgm:t>
    </dgm:pt>
    <dgm:pt modelId="{17077905-BAF0-4EBC-8121-3ABCC37A0E65}" type="sibTrans" cxnId="{E7E1ED78-4C9A-4D5A-BF9A-FC2DA4ACB4A0}">
      <dgm:prSet/>
      <dgm:spPr/>
      <dgm:t>
        <a:bodyPr/>
        <a:lstStyle/>
        <a:p>
          <a:endParaRPr lang="es-ES"/>
        </a:p>
      </dgm:t>
    </dgm:pt>
    <dgm:pt modelId="{D6CE2DA8-4274-4573-8BE8-5800096397A4}">
      <dgm:prSet custT="1"/>
      <dgm:spPr/>
      <dgm:t>
        <a:bodyPr/>
        <a:lstStyle/>
        <a:p>
          <a:r>
            <a:rPr lang="et-EE" sz="1700" b="1" noProof="0" dirty="0" smtClean="0">
              <a:solidFill>
                <a:schemeClr val="tx1"/>
              </a:solidFill>
            </a:rPr>
            <a:t>vältida </a:t>
          </a:r>
          <a:r>
            <a:rPr lang="et-EE" sz="1700" b="1" noProof="0" dirty="0" smtClean="0">
              <a:solidFill>
                <a:schemeClr val="tx1"/>
              </a:solidFill>
            </a:rPr>
            <a:t>igasugust KANNATANU ja VÄGIVALLATSEJA vahelist kokkupuudet</a:t>
          </a:r>
        </a:p>
      </dgm:t>
    </dgm:pt>
    <dgm:pt modelId="{8F1FD614-C5A3-4ABF-A8B7-CF0E11CB6F2F}" type="parTrans" cxnId="{2A42EEE1-7223-4C64-B172-67246457BABA}">
      <dgm:prSet/>
      <dgm:spPr/>
      <dgm:t>
        <a:bodyPr/>
        <a:lstStyle/>
        <a:p>
          <a:endParaRPr lang="es-ES"/>
        </a:p>
      </dgm:t>
    </dgm:pt>
    <dgm:pt modelId="{05682385-EB59-49AF-803B-64758F0E0895}" type="sibTrans" cxnId="{2A42EEE1-7223-4C64-B172-67246457BABA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10785" custScaleY="161110" custLinFactY="-29629" custLinFactNeighborX="650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6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6" custScaleX="984052" custScaleY="112046" custLinFactNeighborX="-33267" custLinFactNeighborY="-7030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6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6" custScaleX="439963" custScaleY="106039" custLinFactNeighborX="-27932" custLinFactNeighborY="-6248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6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6" custScaleX="962169" custScaleY="135742" custLinFactNeighborX="-27932" custLinFactNeighborY="-5688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0A33F7-3493-4812-94CE-1FD58808489A}" type="pres">
      <dgm:prSet presAssocID="{554634B6-80CD-4666-86F6-525B664C125D}" presName="Name13" presStyleLbl="parChTrans1D2" presStyleIdx="3" presStyleCnt="6"/>
      <dgm:spPr/>
      <dgm:t>
        <a:bodyPr/>
        <a:lstStyle/>
        <a:p>
          <a:endParaRPr lang="es-ES"/>
        </a:p>
      </dgm:t>
    </dgm:pt>
    <dgm:pt modelId="{FB4EA58D-19BE-48FE-AF07-AA2BEA5C5783}" type="pres">
      <dgm:prSet presAssocID="{961FFB25-FBFA-45F8-9C62-1CA38C0A75E6}" presName="childText" presStyleLbl="bgAcc1" presStyleIdx="3" presStyleCnt="6" custScaleX="1037683" custScaleY="144807" custLinFactNeighborX="-24653" custLinFactNeighborY="-5116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AD380A3-05F5-4E9C-B0B9-CD3FACD29F7A}" type="pres">
      <dgm:prSet presAssocID="{ED7F31B5-CB44-43D0-A95E-7ECF4081BE68}" presName="Name13" presStyleLbl="parChTrans1D2" presStyleIdx="4" presStyleCnt="6"/>
      <dgm:spPr/>
      <dgm:t>
        <a:bodyPr/>
        <a:lstStyle/>
        <a:p>
          <a:endParaRPr lang="es-ES"/>
        </a:p>
      </dgm:t>
    </dgm:pt>
    <dgm:pt modelId="{7AB8408F-780E-44C2-A8A2-DEFC0E1B2880}" type="pres">
      <dgm:prSet presAssocID="{B5AF90E4-80B2-4A81-89CF-6B2B05D62D78}" presName="childText" presStyleLbl="bgAcc1" presStyleIdx="4" presStyleCnt="6" custScaleX="1034863" custScaleY="163653" custLinFactY="22464" custLinFactNeighborX="-24653" custLinFactNeighborY="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B77C57-93A9-437A-BA13-9CFDED49C7BB}" type="pres">
      <dgm:prSet presAssocID="{8F1FD614-C5A3-4ABF-A8B7-CF0E11CB6F2F}" presName="Name13" presStyleLbl="parChTrans1D2" presStyleIdx="5" presStyleCnt="6"/>
      <dgm:spPr/>
      <dgm:t>
        <a:bodyPr/>
        <a:lstStyle/>
        <a:p>
          <a:endParaRPr lang="es-ES"/>
        </a:p>
      </dgm:t>
    </dgm:pt>
    <dgm:pt modelId="{DAEF42E6-CA25-4825-9E01-83CB8745C7E5}" type="pres">
      <dgm:prSet presAssocID="{D6CE2DA8-4274-4573-8BE8-5800096397A4}" presName="childText" presStyleLbl="bgAcc1" presStyleIdx="5" presStyleCnt="6" custScaleX="959710" custScaleY="134404" custLinFactY="-100000" custLinFactNeighborX="-24653" custLinFactNeighborY="-12894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09E4C29C-72FD-41F2-A798-E0234C88F652}" srcId="{57D87F6A-F143-4B73-ADC3-6BF97B27F17E}" destId="{961FFB25-FBFA-45F8-9C62-1CA38C0A75E6}" srcOrd="3" destOrd="0" parTransId="{554634B6-80CD-4666-86F6-525B664C125D}" sibTransId="{0487F4A6-A9E0-4BDF-9823-8832C07847EC}"/>
    <dgm:cxn modelId="{F331B992-1D2C-4555-A53F-208199016E6F}" type="presOf" srcId="{554634B6-80CD-4666-86F6-525B664C125D}" destId="{9E0A33F7-3493-4812-94CE-1FD58808489A}" srcOrd="0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BAF6934B-7772-42A9-950D-6AAA51D17C78}" type="presOf" srcId="{D97D7609-2B5F-4DE2-8CA8-35B7DBFAD7D9}" destId="{2E943AD7-6CE6-4B07-B9E1-D0237979B10E}" srcOrd="0" destOrd="0" presId="urn:microsoft.com/office/officeart/2005/8/layout/hierarchy3"/>
    <dgm:cxn modelId="{CC0BE31F-5D45-4456-A370-624D1F987AF5}" type="presOf" srcId="{D6CE2DA8-4274-4573-8BE8-5800096397A4}" destId="{DAEF42E6-CA25-4825-9E01-83CB8745C7E5}" srcOrd="0" destOrd="0" presId="urn:microsoft.com/office/officeart/2005/8/layout/hierarchy3"/>
    <dgm:cxn modelId="{F1404539-4677-4385-AF80-975EFC82B0F6}" type="presOf" srcId="{57D87F6A-F143-4B73-ADC3-6BF97B27F17E}" destId="{27570BBB-AC6C-4E58-9AE3-38236285229E}" srcOrd="1" destOrd="0" presId="urn:microsoft.com/office/officeart/2005/8/layout/hierarchy3"/>
    <dgm:cxn modelId="{68FB4BA4-D1AC-4B2C-A6FE-A3A2F734D2B0}" type="presOf" srcId="{DA07C50E-36E2-473B-B663-A59131559265}" destId="{A522F43E-E2B0-4730-B5C4-54E151C5E65D}" srcOrd="0" destOrd="0" presId="urn:microsoft.com/office/officeart/2005/8/layout/hierarchy3"/>
    <dgm:cxn modelId="{71DE8BB6-18CD-49FF-AC0F-77F744BE5BFB}" type="presOf" srcId="{CDCA1CDE-EEEA-49BF-B48D-7A3F5A934CDA}" destId="{8E12E8DA-E010-4683-883D-1BDCF37DD45C}" srcOrd="0" destOrd="0" presId="urn:microsoft.com/office/officeart/2005/8/layout/hierarchy3"/>
    <dgm:cxn modelId="{7DC7B5EF-BE80-499C-86CC-8F277D41BAFD}" type="presOf" srcId="{18F24CE6-0789-43C9-A928-BC9E636F64A5}" destId="{6E07D565-5794-4325-93CF-7A3498004E77}" srcOrd="0" destOrd="0" presId="urn:microsoft.com/office/officeart/2005/8/layout/hierarchy3"/>
    <dgm:cxn modelId="{CCCF1E15-2DDB-49F7-9DA0-928434931303}" type="presOf" srcId="{4AEE0E80-F095-4812-986B-CD54373A223F}" destId="{544B5885-F1D3-4870-928C-1BF205FCC468}" srcOrd="0" destOrd="0" presId="urn:microsoft.com/office/officeart/2005/8/layout/hierarchy3"/>
    <dgm:cxn modelId="{CC8E86E9-E478-45F5-AB98-F9BBA53384D3}" type="presOf" srcId="{CD874C2A-7A0E-4551-BDD0-7170131D812B}" destId="{97A5106E-0E60-42CC-85F4-65F5E1CC6C4B}" srcOrd="0" destOrd="0" presId="urn:microsoft.com/office/officeart/2005/8/layout/hierarchy3"/>
    <dgm:cxn modelId="{2A42EEE1-7223-4C64-B172-67246457BABA}" srcId="{57D87F6A-F143-4B73-ADC3-6BF97B27F17E}" destId="{D6CE2DA8-4274-4573-8BE8-5800096397A4}" srcOrd="5" destOrd="0" parTransId="{8F1FD614-C5A3-4ABF-A8B7-CF0E11CB6F2F}" sibTransId="{05682385-EB59-49AF-803B-64758F0E0895}"/>
    <dgm:cxn modelId="{1D140DC9-754F-4429-9F52-971D6D2196FC}" type="presOf" srcId="{8F1FD614-C5A3-4ABF-A8B7-CF0E11CB6F2F}" destId="{32B77C57-93A9-437A-BA13-9CFDED49C7BB}" srcOrd="0" destOrd="0" presId="urn:microsoft.com/office/officeart/2005/8/layout/hierarchy3"/>
    <dgm:cxn modelId="{7B0CEB0B-272C-4FC3-A27F-54F6740DE07B}" type="presOf" srcId="{57D87F6A-F143-4B73-ADC3-6BF97B27F17E}" destId="{734C0C21-1566-449E-94E5-07ED6D60FC2C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C0FD340C-0988-4CA6-8B55-4054BBFFB0C3}" type="presOf" srcId="{961FFB25-FBFA-45F8-9C62-1CA38C0A75E6}" destId="{FB4EA58D-19BE-48FE-AF07-AA2BEA5C5783}" srcOrd="0" destOrd="0" presId="urn:microsoft.com/office/officeart/2005/8/layout/hierarchy3"/>
    <dgm:cxn modelId="{E7E1ED78-4C9A-4D5A-BF9A-FC2DA4ACB4A0}" srcId="{57D87F6A-F143-4B73-ADC3-6BF97B27F17E}" destId="{B5AF90E4-80B2-4A81-89CF-6B2B05D62D78}" srcOrd="4" destOrd="0" parTransId="{ED7F31B5-CB44-43D0-A95E-7ECF4081BE68}" sibTransId="{17077905-BAF0-4EBC-8121-3ABCC37A0E65}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961DBCA3-A62C-4C81-907D-BE8C1E0A7F59}" type="presOf" srcId="{6A93B0E2-1A75-49BE-90EE-E4BEEA041914}" destId="{8A89219B-DA8B-4B84-8F23-85B5A7562286}" srcOrd="0" destOrd="0" presId="urn:microsoft.com/office/officeart/2005/8/layout/hierarchy3"/>
    <dgm:cxn modelId="{613FC1B0-A131-42DF-B1D9-0A6EDCC9DB2C}" type="presOf" srcId="{B5AF90E4-80B2-4A81-89CF-6B2B05D62D78}" destId="{7AB8408F-780E-44C2-A8A2-DEFC0E1B2880}" srcOrd="0" destOrd="0" presId="urn:microsoft.com/office/officeart/2005/8/layout/hierarchy3"/>
    <dgm:cxn modelId="{6144C376-72C5-4E40-91BB-53F42F880950}" type="presOf" srcId="{ED7F31B5-CB44-43D0-A95E-7ECF4081BE68}" destId="{5AD380A3-05F5-4E9C-B0B9-CD3FACD29F7A}" srcOrd="0" destOrd="0" presId="urn:microsoft.com/office/officeart/2005/8/layout/hierarchy3"/>
    <dgm:cxn modelId="{C7C98496-56E5-411D-8341-F13238506577}" type="presParOf" srcId="{6E07D565-5794-4325-93CF-7A3498004E77}" destId="{9D096E01-669F-432C-8B5C-91A552B9D4F1}" srcOrd="0" destOrd="0" presId="urn:microsoft.com/office/officeart/2005/8/layout/hierarchy3"/>
    <dgm:cxn modelId="{5C69EA7E-61F4-4B44-9B8A-C2F523A56DDC}" type="presParOf" srcId="{9D096E01-669F-432C-8B5C-91A552B9D4F1}" destId="{2F1DF08F-D04C-4221-B70B-B2A9ED6095F2}" srcOrd="0" destOrd="0" presId="urn:microsoft.com/office/officeart/2005/8/layout/hierarchy3"/>
    <dgm:cxn modelId="{59E0EEBF-F524-4091-B864-3FCAD4937B97}" type="presParOf" srcId="{2F1DF08F-D04C-4221-B70B-B2A9ED6095F2}" destId="{734C0C21-1566-449E-94E5-07ED6D60FC2C}" srcOrd="0" destOrd="0" presId="urn:microsoft.com/office/officeart/2005/8/layout/hierarchy3"/>
    <dgm:cxn modelId="{E7884DB3-D23C-4E4A-8415-84E2944398C5}" type="presParOf" srcId="{2F1DF08F-D04C-4221-B70B-B2A9ED6095F2}" destId="{27570BBB-AC6C-4E58-9AE3-38236285229E}" srcOrd="1" destOrd="0" presId="urn:microsoft.com/office/officeart/2005/8/layout/hierarchy3"/>
    <dgm:cxn modelId="{AD2F8840-6D9B-4A41-A2D9-9BB4F19D4340}" type="presParOf" srcId="{9D096E01-669F-432C-8B5C-91A552B9D4F1}" destId="{10531388-560A-4CC2-A098-0864E17BA165}" srcOrd="1" destOrd="0" presId="urn:microsoft.com/office/officeart/2005/8/layout/hierarchy3"/>
    <dgm:cxn modelId="{2F414ACE-5344-4402-B3D0-9CF8C1DADB10}" type="presParOf" srcId="{10531388-560A-4CC2-A098-0864E17BA165}" destId="{8A89219B-DA8B-4B84-8F23-85B5A7562286}" srcOrd="0" destOrd="0" presId="urn:microsoft.com/office/officeart/2005/8/layout/hierarchy3"/>
    <dgm:cxn modelId="{66497187-0E2F-4015-9436-942D29FEA754}" type="presParOf" srcId="{10531388-560A-4CC2-A098-0864E17BA165}" destId="{A522F43E-E2B0-4730-B5C4-54E151C5E65D}" srcOrd="1" destOrd="0" presId="urn:microsoft.com/office/officeart/2005/8/layout/hierarchy3"/>
    <dgm:cxn modelId="{1433CD01-C15B-45E4-AA8B-D1BEEEFABC27}" type="presParOf" srcId="{10531388-560A-4CC2-A098-0864E17BA165}" destId="{97A5106E-0E60-42CC-85F4-65F5E1CC6C4B}" srcOrd="2" destOrd="0" presId="urn:microsoft.com/office/officeart/2005/8/layout/hierarchy3"/>
    <dgm:cxn modelId="{411570E9-3B3A-4B78-AF28-B076F1C28049}" type="presParOf" srcId="{10531388-560A-4CC2-A098-0864E17BA165}" destId="{2E943AD7-6CE6-4B07-B9E1-D0237979B10E}" srcOrd="3" destOrd="0" presId="urn:microsoft.com/office/officeart/2005/8/layout/hierarchy3"/>
    <dgm:cxn modelId="{6825D752-9CD8-4EC5-986D-ABC71FBF43E0}" type="presParOf" srcId="{10531388-560A-4CC2-A098-0864E17BA165}" destId="{8E12E8DA-E010-4683-883D-1BDCF37DD45C}" srcOrd="4" destOrd="0" presId="urn:microsoft.com/office/officeart/2005/8/layout/hierarchy3"/>
    <dgm:cxn modelId="{3B0BEB38-CC2A-42E7-BD6E-2FEFD718490A}" type="presParOf" srcId="{10531388-560A-4CC2-A098-0864E17BA165}" destId="{544B5885-F1D3-4870-928C-1BF205FCC468}" srcOrd="5" destOrd="0" presId="urn:microsoft.com/office/officeart/2005/8/layout/hierarchy3"/>
    <dgm:cxn modelId="{60010BF0-7C8C-4049-85B0-436BD3483CAC}" type="presParOf" srcId="{10531388-560A-4CC2-A098-0864E17BA165}" destId="{9E0A33F7-3493-4812-94CE-1FD58808489A}" srcOrd="6" destOrd="0" presId="urn:microsoft.com/office/officeart/2005/8/layout/hierarchy3"/>
    <dgm:cxn modelId="{64A55096-5DD1-4793-B996-EFECBFD9917B}" type="presParOf" srcId="{10531388-560A-4CC2-A098-0864E17BA165}" destId="{FB4EA58D-19BE-48FE-AF07-AA2BEA5C5783}" srcOrd="7" destOrd="0" presId="urn:microsoft.com/office/officeart/2005/8/layout/hierarchy3"/>
    <dgm:cxn modelId="{BE0CAAE7-EE04-49C2-9853-31C25860C959}" type="presParOf" srcId="{10531388-560A-4CC2-A098-0864E17BA165}" destId="{5AD380A3-05F5-4E9C-B0B9-CD3FACD29F7A}" srcOrd="8" destOrd="0" presId="urn:microsoft.com/office/officeart/2005/8/layout/hierarchy3"/>
    <dgm:cxn modelId="{66E133B6-EFDD-4248-9B04-5566C88A56E9}" type="presParOf" srcId="{10531388-560A-4CC2-A098-0864E17BA165}" destId="{7AB8408F-780E-44C2-A8A2-DEFC0E1B2880}" srcOrd="9" destOrd="0" presId="urn:microsoft.com/office/officeart/2005/8/layout/hierarchy3"/>
    <dgm:cxn modelId="{40F658EC-99E0-4CAB-89AA-A7932D1A3163}" type="presParOf" srcId="{10531388-560A-4CC2-A098-0864E17BA165}" destId="{32B77C57-93A9-437A-BA13-9CFDED49C7BB}" srcOrd="10" destOrd="0" presId="urn:microsoft.com/office/officeart/2005/8/layout/hierarchy3"/>
    <dgm:cxn modelId="{9073CFDE-6B5D-4EBD-AF42-E6F8B6CEC548}" type="presParOf" srcId="{10531388-560A-4CC2-A098-0864E17BA165}" destId="{DAEF42E6-CA25-4825-9E01-83CB8745C7E5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57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just"/>
          <a:r>
            <a:rPr lang="et-EE" sz="2800" noProof="0" dirty="0" smtClean="0"/>
            <a:t>3.4. Suunamine ohvriabiteenistustesse väärkohtleja õigeksmõistmise korral.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just"/>
          <a:r>
            <a:rPr lang="et-EE" sz="1800" b="1" noProof="0" dirty="0" smtClean="0"/>
            <a:t>Ohvri juurdepääs tugiteenustele, mis EI sõltu kriminaalmenetluse tulemusest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82254" custScaleY="367899" custLinFactY="-3395" custLinFactNeighborX="9751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1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1" custScaleX="850250" custScaleY="327485" custLinFactNeighborX="-32440" custLinFactNeighborY="-86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E09EECC-A9B3-4C91-93F3-E42A01E48B73}" type="presOf" srcId="{6A93B0E2-1A75-49BE-90EE-E4BEEA041914}" destId="{8A89219B-DA8B-4B84-8F23-85B5A7562286}" srcOrd="0" destOrd="0" presId="urn:microsoft.com/office/officeart/2005/8/layout/hierarchy3"/>
    <dgm:cxn modelId="{E69FCE83-03D7-406F-884A-1ECC20B1D8B1}" type="presOf" srcId="{57D87F6A-F143-4B73-ADC3-6BF97B27F17E}" destId="{734C0C21-1566-449E-94E5-07ED6D60FC2C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B88D5445-259E-402A-9660-DBE6695DA271}" type="presOf" srcId="{57D87F6A-F143-4B73-ADC3-6BF97B27F17E}" destId="{27570BBB-AC6C-4E58-9AE3-38236285229E}" srcOrd="1" destOrd="0" presId="urn:microsoft.com/office/officeart/2005/8/layout/hierarchy3"/>
    <dgm:cxn modelId="{15A9519D-3DBC-4220-814D-AF1095272634}" type="presOf" srcId="{DA07C50E-36E2-473B-B663-A59131559265}" destId="{A522F43E-E2B0-4730-B5C4-54E151C5E65D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A7288CA4-B80B-4F9F-83EF-0BC1C70BE8DE}" type="presOf" srcId="{18F24CE6-0789-43C9-A928-BC9E636F64A5}" destId="{6E07D565-5794-4325-93CF-7A3498004E77}" srcOrd="0" destOrd="0" presId="urn:microsoft.com/office/officeart/2005/8/layout/hierarchy3"/>
    <dgm:cxn modelId="{3F39ACBF-71AF-46F6-9B0C-E64B63361C0C}" type="presParOf" srcId="{6E07D565-5794-4325-93CF-7A3498004E77}" destId="{9D096E01-669F-432C-8B5C-91A552B9D4F1}" srcOrd="0" destOrd="0" presId="urn:microsoft.com/office/officeart/2005/8/layout/hierarchy3"/>
    <dgm:cxn modelId="{ED7D5B60-57E1-4677-BC17-4CFE00A70B7B}" type="presParOf" srcId="{9D096E01-669F-432C-8B5C-91A552B9D4F1}" destId="{2F1DF08F-D04C-4221-B70B-B2A9ED6095F2}" srcOrd="0" destOrd="0" presId="urn:microsoft.com/office/officeart/2005/8/layout/hierarchy3"/>
    <dgm:cxn modelId="{97A02ADC-6605-481A-8BF8-2F4ABF811BC3}" type="presParOf" srcId="{2F1DF08F-D04C-4221-B70B-B2A9ED6095F2}" destId="{734C0C21-1566-449E-94E5-07ED6D60FC2C}" srcOrd="0" destOrd="0" presId="urn:microsoft.com/office/officeart/2005/8/layout/hierarchy3"/>
    <dgm:cxn modelId="{B71EB835-D89E-4D8B-8744-9970F0CD2D00}" type="presParOf" srcId="{2F1DF08F-D04C-4221-B70B-B2A9ED6095F2}" destId="{27570BBB-AC6C-4E58-9AE3-38236285229E}" srcOrd="1" destOrd="0" presId="urn:microsoft.com/office/officeart/2005/8/layout/hierarchy3"/>
    <dgm:cxn modelId="{3CB7F71D-A131-4BE6-B611-6FCA597B6D42}" type="presParOf" srcId="{9D096E01-669F-432C-8B5C-91A552B9D4F1}" destId="{10531388-560A-4CC2-A098-0864E17BA165}" srcOrd="1" destOrd="0" presId="urn:microsoft.com/office/officeart/2005/8/layout/hierarchy3"/>
    <dgm:cxn modelId="{CC4DDD39-284D-4F98-86CC-AA96635AFFA5}" type="presParOf" srcId="{10531388-560A-4CC2-A098-0864E17BA165}" destId="{8A89219B-DA8B-4B84-8F23-85B5A7562286}" srcOrd="0" destOrd="0" presId="urn:microsoft.com/office/officeart/2005/8/layout/hierarchy3"/>
    <dgm:cxn modelId="{8FF0DC8C-0913-4311-A1B8-D4DD56F2DB72}" type="presParOf" srcId="{10531388-560A-4CC2-A098-0864E17BA165}" destId="{A522F43E-E2B0-4730-B5C4-54E151C5E65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58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just"/>
          <a:r>
            <a:rPr lang="et-EE" sz="2800" noProof="0" dirty="0" smtClean="0"/>
            <a:t>3.5. Vältida põhjendamatuid viivitusi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just"/>
          <a:r>
            <a:rPr lang="et-EE" sz="1800" b="1" noProof="0" dirty="0" smtClean="0"/>
            <a:t>kohandada tegevuskava vastavalt istungite arvule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465C90C9-8E9B-498D-970B-E0BAFE9CA506}">
      <dgm:prSet custT="1"/>
      <dgm:spPr/>
      <dgm:t>
        <a:bodyPr/>
        <a:lstStyle/>
        <a:p>
          <a:pPr algn="l"/>
          <a:r>
            <a:rPr lang="et-EE" sz="1800" b="1" noProof="0" dirty="0" smtClean="0"/>
            <a:t>suurem rahulolu ja tähelepanu ohvrile </a:t>
          </a:r>
          <a:endParaRPr lang="et-EE" sz="1800" b="1" noProof="0" dirty="0"/>
        </a:p>
      </dgm:t>
    </dgm:pt>
    <dgm:pt modelId="{6374A2E0-1592-4D2D-A66A-78767682ED29}" type="sibTrans" cxnId="{2DD6703A-932D-46C7-A3B8-BA77DE541A55}">
      <dgm:prSet/>
      <dgm:spPr/>
      <dgm:t>
        <a:bodyPr/>
        <a:lstStyle/>
        <a:p>
          <a:endParaRPr lang="es-ES"/>
        </a:p>
      </dgm:t>
    </dgm:pt>
    <dgm:pt modelId="{DD259BAB-AE9E-4E72-8444-56C795E71369}" type="parTrans" cxnId="{2DD6703A-932D-46C7-A3B8-BA77DE541A55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82254" custScaleY="367899" custLinFactNeighborX="10339" custLinFactNeighborY="-94747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2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2" custScaleX="850250" custScaleY="203411" custLinFactNeighborX="-32440" custLinFactNeighborY="-86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FF0127C-435A-478D-AFE8-3FB90C191C75}" type="pres">
      <dgm:prSet presAssocID="{DD259BAB-AE9E-4E72-8444-56C795E71369}" presName="Name13" presStyleLbl="parChTrans1D2" presStyleIdx="1" presStyleCnt="2"/>
      <dgm:spPr/>
      <dgm:t>
        <a:bodyPr/>
        <a:lstStyle/>
        <a:p>
          <a:endParaRPr lang="es-ES"/>
        </a:p>
      </dgm:t>
    </dgm:pt>
    <dgm:pt modelId="{FE777637-7B4E-4781-9F57-9AB587579462}" type="pres">
      <dgm:prSet presAssocID="{465C90C9-8E9B-498D-970B-E0BAFE9CA506}" presName="childText" presStyleLbl="bgAcc1" presStyleIdx="1" presStyleCnt="2" custScaleX="849615" custScaleY="205852" custLinFactNeighborX="-258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4D64E1BF-EF8C-48F9-88BF-47725BFB8802}" type="presOf" srcId="{57D87F6A-F143-4B73-ADC3-6BF97B27F17E}" destId="{27570BBB-AC6C-4E58-9AE3-38236285229E}" srcOrd="1" destOrd="0" presId="urn:microsoft.com/office/officeart/2005/8/layout/hierarchy3"/>
    <dgm:cxn modelId="{F1721840-DF4B-41AA-8510-62A775753471}" type="presOf" srcId="{DD259BAB-AE9E-4E72-8444-56C795E71369}" destId="{CFF0127C-435A-478D-AFE8-3FB90C191C75}" srcOrd="0" destOrd="0" presId="urn:microsoft.com/office/officeart/2005/8/layout/hierarchy3"/>
    <dgm:cxn modelId="{D97BF277-A0A9-4453-818D-40F9C4891960}" type="presOf" srcId="{18F24CE6-0789-43C9-A928-BC9E636F64A5}" destId="{6E07D565-5794-4325-93CF-7A3498004E77}" srcOrd="0" destOrd="0" presId="urn:microsoft.com/office/officeart/2005/8/layout/hierarchy3"/>
    <dgm:cxn modelId="{16F83348-4DBB-4CDB-94F7-F96EC181B290}" type="presOf" srcId="{57D87F6A-F143-4B73-ADC3-6BF97B27F17E}" destId="{734C0C21-1566-449E-94E5-07ED6D60FC2C}" srcOrd="0" destOrd="0" presId="urn:microsoft.com/office/officeart/2005/8/layout/hierarchy3"/>
    <dgm:cxn modelId="{2DD6703A-932D-46C7-A3B8-BA77DE541A55}" srcId="{57D87F6A-F143-4B73-ADC3-6BF97B27F17E}" destId="{465C90C9-8E9B-498D-970B-E0BAFE9CA506}" srcOrd="1" destOrd="0" parTransId="{DD259BAB-AE9E-4E72-8444-56C795E71369}" sibTransId="{6374A2E0-1592-4D2D-A66A-78767682ED29}"/>
    <dgm:cxn modelId="{8FF8ECE6-ED09-421D-9650-CB3EA4240986}" type="presOf" srcId="{465C90C9-8E9B-498D-970B-E0BAFE9CA506}" destId="{FE777637-7B4E-4781-9F57-9AB587579462}" srcOrd="0" destOrd="0" presId="urn:microsoft.com/office/officeart/2005/8/layout/hierarchy3"/>
    <dgm:cxn modelId="{D5885F04-1ADA-4CF2-8C20-FE2E2309EAE4}" type="presOf" srcId="{6A93B0E2-1A75-49BE-90EE-E4BEEA041914}" destId="{8A89219B-DA8B-4B84-8F23-85B5A7562286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107AC316-F30C-476C-8D54-D4270525AB74}" type="presOf" srcId="{DA07C50E-36E2-473B-B663-A59131559265}" destId="{A522F43E-E2B0-4730-B5C4-54E151C5E65D}" srcOrd="0" destOrd="0" presId="urn:microsoft.com/office/officeart/2005/8/layout/hierarchy3"/>
    <dgm:cxn modelId="{BA6CC5D2-96CC-4BFD-9A5C-1772E6B4AD77}" type="presParOf" srcId="{6E07D565-5794-4325-93CF-7A3498004E77}" destId="{9D096E01-669F-432C-8B5C-91A552B9D4F1}" srcOrd="0" destOrd="0" presId="urn:microsoft.com/office/officeart/2005/8/layout/hierarchy3"/>
    <dgm:cxn modelId="{6708DE5D-1ADF-43DC-92C5-80D4684BF741}" type="presParOf" srcId="{9D096E01-669F-432C-8B5C-91A552B9D4F1}" destId="{2F1DF08F-D04C-4221-B70B-B2A9ED6095F2}" srcOrd="0" destOrd="0" presId="urn:microsoft.com/office/officeart/2005/8/layout/hierarchy3"/>
    <dgm:cxn modelId="{F08E505A-E6A6-4A41-A15A-B570FF0FBCDF}" type="presParOf" srcId="{2F1DF08F-D04C-4221-B70B-B2A9ED6095F2}" destId="{734C0C21-1566-449E-94E5-07ED6D60FC2C}" srcOrd="0" destOrd="0" presId="urn:microsoft.com/office/officeart/2005/8/layout/hierarchy3"/>
    <dgm:cxn modelId="{A250F013-171B-4208-8890-B70BB8970E48}" type="presParOf" srcId="{2F1DF08F-D04C-4221-B70B-B2A9ED6095F2}" destId="{27570BBB-AC6C-4E58-9AE3-38236285229E}" srcOrd="1" destOrd="0" presId="urn:microsoft.com/office/officeart/2005/8/layout/hierarchy3"/>
    <dgm:cxn modelId="{5B42B8BF-F71E-4C54-8078-C9129A1F46AA}" type="presParOf" srcId="{9D096E01-669F-432C-8B5C-91A552B9D4F1}" destId="{10531388-560A-4CC2-A098-0864E17BA165}" srcOrd="1" destOrd="0" presId="urn:microsoft.com/office/officeart/2005/8/layout/hierarchy3"/>
    <dgm:cxn modelId="{2268CA34-106A-420A-84F4-8E538037A8EA}" type="presParOf" srcId="{10531388-560A-4CC2-A098-0864E17BA165}" destId="{8A89219B-DA8B-4B84-8F23-85B5A7562286}" srcOrd="0" destOrd="0" presId="urn:microsoft.com/office/officeart/2005/8/layout/hierarchy3"/>
    <dgm:cxn modelId="{FA539F87-0464-4D25-A05B-0E7B20F0C912}" type="presParOf" srcId="{10531388-560A-4CC2-A098-0864E17BA165}" destId="{A522F43E-E2B0-4730-B5C4-54E151C5E65D}" srcOrd="1" destOrd="0" presId="urn:microsoft.com/office/officeart/2005/8/layout/hierarchy3"/>
    <dgm:cxn modelId="{88118FBD-1865-4FDF-BEBF-0EE7924F29B1}" type="presParOf" srcId="{10531388-560A-4CC2-A098-0864E17BA165}" destId="{CFF0127C-435A-478D-AFE8-3FB90C191C75}" srcOrd="2" destOrd="0" presId="urn:microsoft.com/office/officeart/2005/8/layout/hierarchy3"/>
    <dgm:cxn modelId="{420C00AE-2764-4279-BD36-68B5744F7A22}" type="presParOf" srcId="{10531388-560A-4CC2-A098-0864E17BA165}" destId="{FE777637-7B4E-4781-9F57-9AB58757946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59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3.6. Laste külastamise kord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pöörata tähelepanu võimalusele, et lapsi kasutatakse väärkohtlemise jätkamiseks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1" noProof="0" dirty="0" smtClean="0"/>
            <a:t>määrata kindlaks alaealiste üleandmise ja vastuvõtmise toimumise viis</a:t>
          </a:r>
          <a:endParaRPr lang="et-EE" sz="1800" b="1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81078" custScaleY="161110" custLinFactY="-16210" custLinFactNeighborX="10928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2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2" custScaleX="850250" custScaleY="194762" custLinFactNeighborX="-32440" custLinFactNeighborY="-561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2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2" custScaleX="848148" custScaleY="204593" custLinFactNeighborX="-26290" custLinFactNeighborY="-3640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3BC7D9E-A1F8-4ADF-96E5-C389D658D400}" type="presOf" srcId="{57D87F6A-F143-4B73-ADC3-6BF97B27F17E}" destId="{734C0C21-1566-449E-94E5-07ED6D60FC2C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A82EFA34-9175-47AB-824A-2D608A2A6A01}" type="presOf" srcId="{DA07C50E-36E2-473B-B663-A59131559265}" destId="{A522F43E-E2B0-4730-B5C4-54E151C5E65D}" srcOrd="0" destOrd="0" presId="urn:microsoft.com/office/officeart/2005/8/layout/hierarchy3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B4EDF490-EC48-4D96-9062-083B49C8DFD4}" type="presOf" srcId="{57D87F6A-F143-4B73-ADC3-6BF97B27F17E}" destId="{27570BBB-AC6C-4E58-9AE3-38236285229E}" srcOrd="1" destOrd="0" presId="urn:microsoft.com/office/officeart/2005/8/layout/hierarchy3"/>
    <dgm:cxn modelId="{1F9EE09C-BA3C-4C60-9E54-B4302F07AA30}" type="presOf" srcId="{18F24CE6-0789-43C9-A928-BC9E636F64A5}" destId="{6E07D565-5794-4325-93CF-7A3498004E77}" srcOrd="0" destOrd="0" presId="urn:microsoft.com/office/officeart/2005/8/layout/hierarchy3"/>
    <dgm:cxn modelId="{BF434BC7-0ADD-4315-A60E-048E0596F27B}" type="presOf" srcId="{04CF4517-15FC-449E-AA50-B9AE0C5B32F6}" destId="{1A3596E3-4110-4A23-B78D-C007390CE4D0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FA4FC07D-2176-4ADB-ABCF-C7395200BAF4}" type="presOf" srcId="{6A93B0E2-1A75-49BE-90EE-E4BEEA041914}" destId="{8A89219B-DA8B-4B84-8F23-85B5A7562286}" srcOrd="0" destOrd="0" presId="urn:microsoft.com/office/officeart/2005/8/layout/hierarchy3"/>
    <dgm:cxn modelId="{0872527B-73D4-41D9-ACC1-6A823562D33D}" type="presOf" srcId="{C5C3A72C-0D08-405D-A045-1D22492D9FE7}" destId="{14BE7115-19EA-4388-8EE1-00D006E461F8}" srcOrd="0" destOrd="0" presId="urn:microsoft.com/office/officeart/2005/8/layout/hierarchy3"/>
    <dgm:cxn modelId="{67F8CF9A-F082-437B-A699-5F3E62F3761D}" type="presParOf" srcId="{6E07D565-5794-4325-93CF-7A3498004E77}" destId="{9D096E01-669F-432C-8B5C-91A552B9D4F1}" srcOrd="0" destOrd="0" presId="urn:microsoft.com/office/officeart/2005/8/layout/hierarchy3"/>
    <dgm:cxn modelId="{1C97DC06-38D9-40FC-A2B0-62C2B2B8647E}" type="presParOf" srcId="{9D096E01-669F-432C-8B5C-91A552B9D4F1}" destId="{2F1DF08F-D04C-4221-B70B-B2A9ED6095F2}" srcOrd="0" destOrd="0" presId="urn:microsoft.com/office/officeart/2005/8/layout/hierarchy3"/>
    <dgm:cxn modelId="{B5E027E4-6FA2-46B8-90F2-8D47B7903C81}" type="presParOf" srcId="{2F1DF08F-D04C-4221-B70B-B2A9ED6095F2}" destId="{734C0C21-1566-449E-94E5-07ED6D60FC2C}" srcOrd="0" destOrd="0" presId="urn:microsoft.com/office/officeart/2005/8/layout/hierarchy3"/>
    <dgm:cxn modelId="{810EE66A-EDDB-463F-813D-E945D7F76691}" type="presParOf" srcId="{2F1DF08F-D04C-4221-B70B-B2A9ED6095F2}" destId="{27570BBB-AC6C-4E58-9AE3-38236285229E}" srcOrd="1" destOrd="0" presId="urn:microsoft.com/office/officeart/2005/8/layout/hierarchy3"/>
    <dgm:cxn modelId="{78C0065F-510B-43BF-A6B0-C19675660A1D}" type="presParOf" srcId="{9D096E01-669F-432C-8B5C-91A552B9D4F1}" destId="{10531388-560A-4CC2-A098-0864E17BA165}" srcOrd="1" destOrd="0" presId="urn:microsoft.com/office/officeart/2005/8/layout/hierarchy3"/>
    <dgm:cxn modelId="{164EAF64-FBED-439B-BC3C-DE793102A207}" type="presParOf" srcId="{10531388-560A-4CC2-A098-0864E17BA165}" destId="{8A89219B-DA8B-4B84-8F23-85B5A7562286}" srcOrd="0" destOrd="0" presId="urn:microsoft.com/office/officeart/2005/8/layout/hierarchy3"/>
    <dgm:cxn modelId="{BA84EDE3-60F0-4966-B113-B62E7F48D6CA}" type="presParOf" srcId="{10531388-560A-4CC2-A098-0864E17BA165}" destId="{A522F43E-E2B0-4730-B5C4-54E151C5E65D}" srcOrd="1" destOrd="0" presId="urn:microsoft.com/office/officeart/2005/8/layout/hierarchy3"/>
    <dgm:cxn modelId="{8CBB8767-0107-4EAA-BFE3-FBCA2201F56D}" type="presParOf" srcId="{10531388-560A-4CC2-A098-0864E17BA165}" destId="{14BE7115-19EA-4388-8EE1-00D006E461F8}" srcOrd="2" destOrd="0" presId="urn:microsoft.com/office/officeart/2005/8/layout/hierarchy3"/>
    <dgm:cxn modelId="{3F4C3575-990B-4283-8D33-7BA88A12F366}" type="presParOf" srcId="{10531388-560A-4CC2-A098-0864E17BA165}" destId="{1A3596E3-4110-4A23-B78D-C007390CE4D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60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3.7. Kohtumenetluse aluspõhimõtted soolise vägivalla korral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 SOOLINE VÕRDÕIGUSLIKKUS kui juhtpõhimõte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1" noProof="0" dirty="0" smtClean="0"/>
            <a:t>SOOPÕHINE LÄHENEMINE õigusaktide tõlgendamisel</a:t>
          </a:r>
          <a:endParaRPr lang="et-EE" sz="1800" b="1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E4B17DE0-7F42-48E9-8A14-8DE6E2DB91FA}">
      <dgm:prSet custT="1"/>
      <dgm:spPr/>
      <dgm:t>
        <a:bodyPr/>
        <a:lstStyle/>
        <a:p>
          <a:pPr algn="l"/>
          <a:r>
            <a:rPr lang="et-EE" sz="1800" b="1" noProof="0" dirty="0" smtClean="0"/>
            <a:t>seksismivaba keel</a:t>
          </a:r>
          <a:endParaRPr lang="et-EE" sz="1800" b="1" noProof="0" dirty="0"/>
        </a:p>
      </dgm:t>
    </dgm:pt>
    <dgm:pt modelId="{23EBCBA0-5FEE-47A5-A376-37C51CDFDB67}" type="parTrans" cxnId="{B6003404-6196-4897-A919-ACD563AB6830}">
      <dgm:prSet/>
      <dgm:spPr/>
      <dgm:t>
        <a:bodyPr/>
        <a:lstStyle/>
        <a:p>
          <a:endParaRPr lang="es-ES"/>
        </a:p>
      </dgm:t>
    </dgm:pt>
    <dgm:pt modelId="{0E96B97F-D8DA-41BB-9197-9CCB52877D52}" type="sibTrans" cxnId="{B6003404-6196-4897-A919-ACD563AB6830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1024537" custScaleY="408383" custLinFactY="-16210" custLinFactNeighborX="10928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1029579" custScaleY="194762" custLinFactNeighborX="-32440" custLinFactNeighborY="-2149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3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3" custScaleX="1013132" custScaleY="204593" custLinFactNeighborX="-26290" custLinFactNeighborY="-1275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6BABD09-0044-4A59-9D6C-8201DFFFA7AF}" type="pres">
      <dgm:prSet presAssocID="{23EBCBA0-5FEE-47A5-A376-37C51CDFDB67}" presName="Name13" presStyleLbl="parChTrans1D2" presStyleIdx="2" presStyleCnt="3"/>
      <dgm:spPr/>
      <dgm:t>
        <a:bodyPr/>
        <a:lstStyle/>
        <a:p>
          <a:endParaRPr lang="es-ES"/>
        </a:p>
      </dgm:t>
    </dgm:pt>
    <dgm:pt modelId="{D45DB3E9-1284-40D2-9602-5AE3658FFCA3}" type="pres">
      <dgm:prSet presAssocID="{E4B17DE0-7F42-48E9-8A14-8DE6E2DB91FA}" presName="childText" presStyleLbl="bgAcc1" presStyleIdx="2" presStyleCnt="3" custScaleX="1017872" custScaleY="200574" custLinFactNeighborX="-26290" custLinFactNeighborY="-1608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7CF90083-53CB-40B7-8BCB-493805B360CF}" type="presOf" srcId="{DA07C50E-36E2-473B-B663-A59131559265}" destId="{A522F43E-E2B0-4730-B5C4-54E151C5E65D}" srcOrd="0" destOrd="0" presId="urn:microsoft.com/office/officeart/2005/8/layout/hierarchy3"/>
    <dgm:cxn modelId="{CDC05E7A-FEE4-4F23-A826-A90560E7AD02}" type="presOf" srcId="{57D87F6A-F143-4B73-ADC3-6BF97B27F17E}" destId="{27570BBB-AC6C-4E58-9AE3-38236285229E}" srcOrd="1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7C70D4B1-DCAB-4872-98A5-770A967A7C6A}" type="presOf" srcId="{18F24CE6-0789-43C9-A928-BC9E636F64A5}" destId="{6E07D565-5794-4325-93CF-7A3498004E77}" srcOrd="0" destOrd="0" presId="urn:microsoft.com/office/officeart/2005/8/layout/hierarchy3"/>
    <dgm:cxn modelId="{3C2B58FE-953A-44D2-B89F-4976DC31CA0B}" type="presOf" srcId="{23EBCBA0-5FEE-47A5-A376-37C51CDFDB67}" destId="{36BABD09-0044-4A59-9D6C-8201DFFFA7AF}" srcOrd="0" destOrd="0" presId="urn:microsoft.com/office/officeart/2005/8/layout/hierarchy3"/>
    <dgm:cxn modelId="{2C578553-F4B8-4BCD-9FC8-EC0BBE28CFC7}" type="presOf" srcId="{E4B17DE0-7F42-48E9-8A14-8DE6E2DB91FA}" destId="{D45DB3E9-1284-40D2-9602-5AE3658FFCA3}" srcOrd="0" destOrd="0" presId="urn:microsoft.com/office/officeart/2005/8/layout/hierarchy3"/>
    <dgm:cxn modelId="{768580B4-48DD-4663-85D0-E6363DAF7CB1}" type="presOf" srcId="{C5C3A72C-0D08-405D-A045-1D22492D9FE7}" destId="{14BE7115-19EA-4388-8EE1-00D006E461F8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665B77CF-A185-4AFE-B995-BD5C4B7C3C04}" type="presOf" srcId="{6A93B0E2-1A75-49BE-90EE-E4BEEA041914}" destId="{8A89219B-DA8B-4B84-8F23-85B5A7562286}" srcOrd="0" destOrd="0" presId="urn:microsoft.com/office/officeart/2005/8/layout/hierarchy3"/>
    <dgm:cxn modelId="{B6003404-6196-4897-A919-ACD563AB6830}" srcId="{57D87F6A-F143-4B73-ADC3-6BF97B27F17E}" destId="{E4B17DE0-7F42-48E9-8A14-8DE6E2DB91FA}" srcOrd="2" destOrd="0" parTransId="{23EBCBA0-5FEE-47A5-A376-37C51CDFDB67}" sibTransId="{0E96B97F-D8DA-41BB-9197-9CCB52877D52}"/>
    <dgm:cxn modelId="{BA9145B3-0F9D-4BC1-866D-DAE002DA6608}" type="presOf" srcId="{57D87F6A-F143-4B73-ADC3-6BF97B27F17E}" destId="{734C0C21-1566-449E-94E5-07ED6D60FC2C}" srcOrd="0" destOrd="0" presId="urn:microsoft.com/office/officeart/2005/8/layout/hierarchy3"/>
    <dgm:cxn modelId="{270A12D9-36FD-4EB8-807A-EF7F1D1B8B09}" type="presOf" srcId="{04CF4517-15FC-449E-AA50-B9AE0C5B32F6}" destId="{1A3596E3-4110-4A23-B78D-C007390CE4D0}" srcOrd="0" destOrd="0" presId="urn:microsoft.com/office/officeart/2005/8/layout/hierarchy3"/>
    <dgm:cxn modelId="{26574D04-96FE-44BB-8C5B-F094B8857719}" type="presParOf" srcId="{6E07D565-5794-4325-93CF-7A3498004E77}" destId="{9D096E01-669F-432C-8B5C-91A552B9D4F1}" srcOrd="0" destOrd="0" presId="urn:microsoft.com/office/officeart/2005/8/layout/hierarchy3"/>
    <dgm:cxn modelId="{D0EAB46D-BD55-4724-AC8F-D00FF65605D9}" type="presParOf" srcId="{9D096E01-669F-432C-8B5C-91A552B9D4F1}" destId="{2F1DF08F-D04C-4221-B70B-B2A9ED6095F2}" srcOrd="0" destOrd="0" presId="urn:microsoft.com/office/officeart/2005/8/layout/hierarchy3"/>
    <dgm:cxn modelId="{B5A7ABAC-DE24-435A-AA13-F1010A9F2441}" type="presParOf" srcId="{2F1DF08F-D04C-4221-B70B-B2A9ED6095F2}" destId="{734C0C21-1566-449E-94E5-07ED6D60FC2C}" srcOrd="0" destOrd="0" presId="urn:microsoft.com/office/officeart/2005/8/layout/hierarchy3"/>
    <dgm:cxn modelId="{95929377-B7D2-4883-902A-98B7B3A6C561}" type="presParOf" srcId="{2F1DF08F-D04C-4221-B70B-B2A9ED6095F2}" destId="{27570BBB-AC6C-4E58-9AE3-38236285229E}" srcOrd="1" destOrd="0" presId="urn:microsoft.com/office/officeart/2005/8/layout/hierarchy3"/>
    <dgm:cxn modelId="{9E54D909-373A-4031-9808-0114B67C80C1}" type="presParOf" srcId="{9D096E01-669F-432C-8B5C-91A552B9D4F1}" destId="{10531388-560A-4CC2-A098-0864E17BA165}" srcOrd="1" destOrd="0" presId="urn:microsoft.com/office/officeart/2005/8/layout/hierarchy3"/>
    <dgm:cxn modelId="{D2C4EF80-1B77-41FC-A29C-6A33B763C1FD}" type="presParOf" srcId="{10531388-560A-4CC2-A098-0864E17BA165}" destId="{8A89219B-DA8B-4B84-8F23-85B5A7562286}" srcOrd="0" destOrd="0" presId="urn:microsoft.com/office/officeart/2005/8/layout/hierarchy3"/>
    <dgm:cxn modelId="{DA8E1DFD-FA07-42E4-A31F-30DEB8200565}" type="presParOf" srcId="{10531388-560A-4CC2-A098-0864E17BA165}" destId="{A522F43E-E2B0-4730-B5C4-54E151C5E65D}" srcOrd="1" destOrd="0" presId="urn:microsoft.com/office/officeart/2005/8/layout/hierarchy3"/>
    <dgm:cxn modelId="{3531E339-12E5-44CE-A562-5D3F5DE41D60}" type="presParOf" srcId="{10531388-560A-4CC2-A098-0864E17BA165}" destId="{14BE7115-19EA-4388-8EE1-00D006E461F8}" srcOrd="2" destOrd="0" presId="urn:microsoft.com/office/officeart/2005/8/layout/hierarchy3"/>
    <dgm:cxn modelId="{7A3D1C7E-54FF-478F-992A-4A90F6615856}" type="presParOf" srcId="{10531388-560A-4CC2-A098-0864E17BA165}" destId="{1A3596E3-4110-4A23-B78D-C007390CE4D0}" srcOrd="3" destOrd="0" presId="urn:microsoft.com/office/officeart/2005/8/layout/hierarchy3"/>
    <dgm:cxn modelId="{7723F687-4BD9-4026-B96B-760AE188CF30}" type="presParOf" srcId="{10531388-560A-4CC2-A098-0864E17BA165}" destId="{36BABD09-0044-4A59-9D6C-8201DFFFA7AF}" srcOrd="4" destOrd="0" presId="urn:microsoft.com/office/officeart/2005/8/layout/hierarchy3"/>
    <dgm:cxn modelId="{BFAC31B7-0D51-4E4E-B8F0-7273E197C107}" type="presParOf" srcId="{10531388-560A-4CC2-A098-0864E17BA165}" destId="{D45DB3E9-1284-40D2-9602-5AE3658FFCA3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61" qsCatId="simple" csTypeId="urn:microsoft.com/office/officeart/2005/8/colors/accent1_2#29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3200" noProof="0" dirty="0" smtClean="0"/>
            <a:t>SOOVITUSED</a:t>
          </a:r>
          <a:endParaRPr lang="et-EE" sz="32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572965" custScaleY="187718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</dgm:ptLst>
  <dgm:cxnLst>
    <dgm:cxn modelId="{C918623F-6A50-4667-8A33-66BD1E118546}" type="presOf" srcId="{57D87F6A-F143-4B73-ADC3-6BF97B27F17E}" destId="{27570BBB-AC6C-4E58-9AE3-38236285229E}" srcOrd="1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A2C5CF07-B46B-44EF-912F-E335ACC83744}" type="presOf" srcId="{18F24CE6-0789-43C9-A928-BC9E636F64A5}" destId="{6E07D565-5794-4325-93CF-7A3498004E77}" srcOrd="0" destOrd="0" presId="urn:microsoft.com/office/officeart/2005/8/layout/hierarchy3"/>
    <dgm:cxn modelId="{6F7E176F-A444-4B4A-B5DA-EE4EA73DB1CC}" type="presOf" srcId="{57D87F6A-F143-4B73-ADC3-6BF97B27F17E}" destId="{734C0C21-1566-449E-94E5-07ED6D60FC2C}" srcOrd="0" destOrd="0" presId="urn:microsoft.com/office/officeart/2005/8/layout/hierarchy3"/>
    <dgm:cxn modelId="{B8389B6A-61FE-4D33-8292-97A5C8F946A4}" type="presParOf" srcId="{6E07D565-5794-4325-93CF-7A3498004E77}" destId="{9D096E01-669F-432C-8B5C-91A552B9D4F1}" srcOrd="0" destOrd="0" presId="urn:microsoft.com/office/officeart/2005/8/layout/hierarchy3"/>
    <dgm:cxn modelId="{5CCBD41D-58D5-4BF5-B39B-59F84FB739B5}" type="presParOf" srcId="{9D096E01-669F-432C-8B5C-91A552B9D4F1}" destId="{2F1DF08F-D04C-4221-B70B-B2A9ED6095F2}" srcOrd="0" destOrd="0" presId="urn:microsoft.com/office/officeart/2005/8/layout/hierarchy3"/>
    <dgm:cxn modelId="{C0727E6D-F479-4DDA-A5CF-05F307AED5F5}" type="presParOf" srcId="{2F1DF08F-D04C-4221-B70B-B2A9ED6095F2}" destId="{734C0C21-1566-449E-94E5-07ED6D60FC2C}" srcOrd="0" destOrd="0" presId="urn:microsoft.com/office/officeart/2005/8/layout/hierarchy3"/>
    <dgm:cxn modelId="{CA44462C-1673-43AC-B624-E4C2D6008C69}" type="presParOf" srcId="{2F1DF08F-D04C-4221-B70B-B2A9ED6095F2}" destId="{27570BBB-AC6C-4E58-9AE3-38236285229E}" srcOrd="1" destOrd="0" presId="urn:microsoft.com/office/officeart/2005/8/layout/hierarchy3"/>
    <dgm:cxn modelId="{981148AF-9BA2-416D-B749-D9EA0302C249}" type="presParOf" srcId="{9D096E01-669F-432C-8B5C-91A552B9D4F1}" destId="{10531388-560A-4CC2-A098-0864E17BA16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62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4.1. Luua erikohtud naistevastase vägivalla jaoks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 pädev kriminaal- ja tsiviilasjades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1" noProof="0" dirty="0" smtClean="0"/>
            <a:t>võivad võtta erakorralisi meetmeid</a:t>
          </a:r>
          <a:endParaRPr lang="et-EE" sz="1800" b="1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1024537" custScaleY="408383" custLinFactY="-16210" custLinFactNeighborX="10928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2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2" custScaleX="1029579" custScaleY="194762" custLinFactNeighborX="-32440" custLinFactNeighborY="-2149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2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2" custScaleX="1013132" custScaleY="204593" custLinFactNeighborX="-26290" custLinFactNeighborY="-1275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EB50E35-5C54-40F9-BC05-1DBD44D42587}" type="presOf" srcId="{18F24CE6-0789-43C9-A928-BC9E636F64A5}" destId="{6E07D565-5794-4325-93CF-7A3498004E77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78445E03-E6B6-4829-BDAE-9241AF58E468}" type="presOf" srcId="{6A93B0E2-1A75-49BE-90EE-E4BEEA041914}" destId="{8A89219B-DA8B-4B84-8F23-85B5A7562286}" srcOrd="0" destOrd="0" presId="urn:microsoft.com/office/officeart/2005/8/layout/hierarchy3"/>
    <dgm:cxn modelId="{E712AA8F-2C11-4042-A979-66427CE1AC1D}" type="presOf" srcId="{DA07C50E-36E2-473B-B663-A59131559265}" destId="{A522F43E-E2B0-4730-B5C4-54E151C5E65D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11035F32-1C42-4E6F-BE26-678F5287DBB5}" type="presOf" srcId="{57D87F6A-F143-4B73-ADC3-6BF97B27F17E}" destId="{734C0C21-1566-449E-94E5-07ED6D60FC2C}" srcOrd="0" destOrd="0" presId="urn:microsoft.com/office/officeart/2005/8/layout/hierarchy3"/>
    <dgm:cxn modelId="{2254BC7F-1DDC-4D0B-9B19-A12DE0A23844}" type="presOf" srcId="{C5C3A72C-0D08-405D-A045-1D22492D9FE7}" destId="{14BE7115-19EA-4388-8EE1-00D006E461F8}" srcOrd="0" destOrd="0" presId="urn:microsoft.com/office/officeart/2005/8/layout/hierarchy3"/>
    <dgm:cxn modelId="{D981228F-8745-494F-994E-A28F8C48B999}" type="presOf" srcId="{04CF4517-15FC-449E-AA50-B9AE0C5B32F6}" destId="{1A3596E3-4110-4A23-B78D-C007390CE4D0}" srcOrd="0" destOrd="0" presId="urn:microsoft.com/office/officeart/2005/8/layout/hierarchy3"/>
    <dgm:cxn modelId="{8034DC34-0B44-4C2D-A38F-6C8278CC804A}" type="presOf" srcId="{57D87F6A-F143-4B73-ADC3-6BF97B27F17E}" destId="{27570BBB-AC6C-4E58-9AE3-38236285229E}" srcOrd="1" destOrd="0" presId="urn:microsoft.com/office/officeart/2005/8/layout/hierarchy3"/>
    <dgm:cxn modelId="{1CCDACE9-D51D-459F-A68F-B150D8F4D1C8}" type="presParOf" srcId="{6E07D565-5794-4325-93CF-7A3498004E77}" destId="{9D096E01-669F-432C-8B5C-91A552B9D4F1}" srcOrd="0" destOrd="0" presId="urn:microsoft.com/office/officeart/2005/8/layout/hierarchy3"/>
    <dgm:cxn modelId="{09C32CBD-FD4A-439F-B3FC-8402F5308C18}" type="presParOf" srcId="{9D096E01-669F-432C-8B5C-91A552B9D4F1}" destId="{2F1DF08F-D04C-4221-B70B-B2A9ED6095F2}" srcOrd="0" destOrd="0" presId="urn:microsoft.com/office/officeart/2005/8/layout/hierarchy3"/>
    <dgm:cxn modelId="{17D70AB3-9B42-4DE9-B400-7AD591F5D055}" type="presParOf" srcId="{2F1DF08F-D04C-4221-B70B-B2A9ED6095F2}" destId="{734C0C21-1566-449E-94E5-07ED6D60FC2C}" srcOrd="0" destOrd="0" presId="urn:microsoft.com/office/officeart/2005/8/layout/hierarchy3"/>
    <dgm:cxn modelId="{865F29DE-35D0-461D-A1B6-AE95418D8358}" type="presParOf" srcId="{2F1DF08F-D04C-4221-B70B-B2A9ED6095F2}" destId="{27570BBB-AC6C-4E58-9AE3-38236285229E}" srcOrd="1" destOrd="0" presId="urn:microsoft.com/office/officeart/2005/8/layout/hierarchy3"/>
    <dgm:cxn modelId="{CB9C8BE5-B401-472D-B42D-B836E771872C}" type="presParOf" srcId="{9D096E01-669F-432C-8B5C-91A552B9D4F1}" destId="{10531388-560A-4CC2-A098-0864E17BA165}" srcOrd="1" destOrd="0" presId="urn:microsoft.com/office/officeart/2005/8/layout/hierarchy3"/>
    <dgm:cxn modelId="{5F61512F-5290-40FE-B861-AB470530CD9E}" type="presParOf" srcId="{10531388-560A-4CC2-A098-0864E17BA165}" destId="{8A89219B-DA8B-4B84-8F23-85B5A7562286}" srcOrd="0" destOrd="0" presId="urn:microsoft.com/office/officeart/2005/8/layout/hierarchy3"/>
    <dgm:cxn modelId="{D470BC32-A95E-464A-9F95-BD3748A1CB50}" type="presParOf" srcId="{10531388-560A-4CC2-A098-0864E17BA165}" destId="{A522F43E-E2B0-4730-B5C4-54E151C5E65D}" srcOrd="1" destOrd="0" presId="urn:microsoft.com/office/officeart/2005/8/layout/hierarchy3"/>
    <dgm:cxn modelId="{4437BD43-4F37-431A-B5E5-3376DAD87DF8}" type="presParOf" srcId="{10531388-560A-4CC2-A098-0864E17BA165}" destId="{14BE7115-19EA-4388-8EE1-00D006E461F8}" srcOrd="2" destOrd="0" presId="urn:microsoft.com/office/officeart/2005/8/layout/hierarchy3"/>
    <dgm:cxn modelId="{78F2B749-98D2-4750-AD80-3993AF1A2498}" type="presParOf" srcId="{10531388-560A-4CC2-A098-0864E17BA165}" destId="{1A3596E3-4110-4A23-B78D-C007390CE4D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6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4.2. Kaitsemeetmed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 Ohvri kaitsmise vahend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1" noProof="0" dirty="0" smtClean="0"/>
            <a:t>Eeldused:</a:t>
          </a:r>
        </a:p>
        <a:p>
          <a:pPr algn="l"/>
          <a:r>
            <a:rPr lang="et-EE" sz="1800" b="0" noProof="0" dirty="0" smtClean="0"/>
            <a:t>- tegelik oht füüsilisele ja/või vaimsele puutumatusele </a:t>
          </a:r>
        </a:p>
        <a:p>
          <a:pPr algn="l"/>
          <a:r>
            <a:rPr lang="et-EE" sz="1800" b="0" noProof="0" dirty="0" smtClean="0"/>
            <a:t>- vägivald tuumperekonnas</a:t>
          </a:r>
        </a:p>
        <a:p>
          <a:pPr algn="l"/>
          <a:r>
            <a:rPr lang="et-EE" sz="1800" b="0" noProof="0" dirty="0" smtClean="0"/>
            <a:t>- eriti haavatavad ohvrid</a:t>
          </a:r>
        </a:p>
        <a:p>
          <a:pPr algn="l"/>
          <a:r>
            <a:rPr lang="et-EE" sz="1800" b="0" noProof="0" dirty="0" smtClean="0"/>
            <a:t> - suhe praeguse või endise partneriga</a:t>
          </a:r>
          <a:endParaRPr lang="et-EE" sz="1800" b="0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1024537" custScaleY="248451" custLinFactY="-100000" custLinFactNeighborX="4321" custLinFactNeighborY="-157751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2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2" custScaleX="1029579" custScaleY="194762" custLinFactNeighborX="-26290" custLinFactNeighborY="-2080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2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2" custScaleX="1013132" custScaleY="662058" custLinFactNeighborX="-26290" custLinFactNeighborY="-143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F6C94B27-A0C2-4BD4-995A-4AAD42FD9F42}" type="presOf" srcId="{DA07C50E-36E2-473B-B663-A59131559265}" destId="{A522F43E-E2B0-4730-B5C4-54E151C5E65D}" srcOrd="0" destOrd="0" presId="urn:microsoft.com/office/officeart/2005/8/layout/hierarchy3"/>
    <dgm:cxn modelId="{415AF9F7-80B5-4BFF-90D7-9180023FCD2A}" type="presOf" srcId="{18F24CE6-0789-43C9-A928-BC9E636F64A5}" destId="{6E07D565-5794-4325-93CF-7A3498004E77}" srcOrd="0" destOrd="0" presId="urn:microsoft.com/office/officeart/2005/8/layout/hierarchy3"/>
    <dgm:cxn modelId="{836E4902-FC6E-4526-A4A8-E88F1FB04968}" type="presOf" srcId="{C5C3A72C-0D08-405D-A045-1D22492D9FE7}" destId="{14BE7115-19EA-4388-8EE1-00D006E461F8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16C82274-6D35-48BA-A83E-99A9C52A0011}" type="presOf" srcId="{57D87F6A-F143-4B73-ADC3-6BF97B27F17E}" destId="{734C0C21-1566-449E-94E5-07ED6D60FC2C}" srcOrd="0" destOrd="0" presId="urn:microsoft.com/office/officeart/2005/8/layout/hierarchy3"/>
    <dgm:cxn modelId="{F74D2302-E3F3-4BD5-A00A-CCF5DAADFC34}" type="presOf" srcId="{04CF4517-15FC-449E-AA50-B9AE0C5B32F6}" destId="{1A3596E3-4110-4A23-B78D-C007390CE4D0}" srcOrd="0" destOrd="0" presId="urn:microsoft.com/office/officeart/2005/8/layout/hierarchy3"/>
    <dgm:cxn modelId="{549399A1-F0CC-4158-8127-050C0FE715C1}" type="presOf" srcId="{6A93B0E2-1A75-49BE-90EE-E4BEEA041914}" destId="{8A89219B-DA8B-4B84-8F23-85B5A7562286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B33337D8-ACED-476D-9AFF-5CAC266447FD}" type="presOf" srcId="{57D87F6A-F143-4B73-ADC3-6BF97B27F17E}" destId="{27570BBB-AC6C-4E58-9AE3-38236285229E}" srcOrd="1" destOrd="0" presId="urn:microsoft.com/office/officeart/2005/8/layout/hierarchy3"/>
    <dgm:cxn modelId="{42983FED-48DC-4ACC-9600-E7518DDC66F5}" type="presParOf" srcId="{6E07D565-5794-4325-93CF-7A3498004E77}" destId="{9D096E01-669F-432C-8B5C-91A552B9D4F1}" srcOrd="0" destOrd="0" presId="urn:microsoft.com/office/officeart/2005/8/layout/hierarchy3"/>
    <dgm:cxn modelId="{FA70D2AE-343E-4A99-BC5D-43FA03A19457}" type="presParOf" srcId="{9D096E01-669F-432C-8B5C-91A552B9D4F1}" destId="{2F1DF08F-D04C-4221-B70B-B2A9ED6095F2}" srcOrd="0" destOrd="0" presId="urn:microsoft.com/office/officeart/2005/8/layout/hierarchy3"/>
    <dgm:cxn modelId="{C5AF5B89-7AC1-4188-A987-0246C850D1D2}" type="presParOf" srcId="{2F1DF08F-D04C-4221-B70B-B2A9ED6095F2}" destId="{734C0C21-1566-449E-94E5-07ED6D60FC2C}" srcOrd="0" destOrd="0" presId="urn:microsoft.com/office/officeart/2005/8/layout/hierarchy3"/>
    <dgm:cxn modelId="{96B5AC8B-60EA-40D7-AA2A-5585D915B332}" type="presParOf" srcId="{2F1DF08F-D04C-4221-B70B-B2A9ED6095F2}" destId="{27570BBB-AC6C-4E58-9AE3-38236285229E}" srcOrd="1" destOrd="0" presId="urn:microsoft.com/office/officeart/2005/8/layout/hierarchy3"/>
    <dgm:cxn modelId="{7BB243D7-B327-4688-ACB3-366F29E48FA8}" type="presParOf" srcId="{9D096E01-669F-432C-8B5C-91A552B9D4F1}" destId="{10531388-560A-4CC2-A098-0864E17BA165}" srcOrd="1" destOrd="0" presId="urn:microsoft.com/office/officeart/2005/8/layout/hierarchy3"/>
    <dgm:cxn modelId="{7A073978-864C-4ACC-94D9-11692A860B64}" type="presParOf" srcId="{10531388-560A-4CC2-A098-0864E17BA165}" destId="{8A89219B-DA8B-4B84-8F23-85B5A7562286}" srcOrd="0" destOrd="0" presId="urn:microsoft.com/office/officeart/2005/8/layout/hierarchy3"/>
    <dgm:cxn modelId="{7C78D307-64D5-41A0-935A-CD3BAFB7E578}" type="presParOf" srcId="{10531388-560A-4CC2-A098-0864E17BA165}" destId="{A522F43E-E2B0-4730-B5C4-54E151C5E65D}" srcOrd="1" destOrd="0" presId="urn:microsoft.com/office/officeart/2005/8/layout/hierarchy3"/>
    <dgm:cxn modelId="{CAEC131D-04FF-4D5B-92AF-3CAE55F10719}" type="presParOf" srcId="{10531388-560A-4CC2-A098-0864E17BA165}" destId="{14BE7115-19EA-4388-8EE1-00D006E461F8}" srcOrd="2" destOrd="0" presId="urn:microsoft.com/office/officeart/2005/8/layout/hierarchy3"/>
    <dgm:cxn modelId="{21B44469-F4C9-4185-BE9C-7B9D8F5ECEA2}" type="presParOf" srcId="{10531388-560A-4CC2-A098-0864E17BA165}" destId="{1A3596E3-4110-4A23-B78D-C007390CE4D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64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4.2.1.- </a:t>
          </a:r>
          <a:r>
            <a:rPr lang="et-EE" sz="2800" b="1" noProof="0" dirty="0" smtClean="0"/>
            <a:t>Kriminaal</a:t>
          </a:r>
          <a:r>
            <a:rPr lang="et-EE" sz="2800" noProof="0" dirty="0" smtClean="0"/>
            <a:t>õiguslikud meetmed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just"/>
          <a:r>
            <a:rPr lang="et-EE" sz="1800" b="0" noProof="0" dirty="0" smtClean="0"/>
            <a:t>keeld elada teatud kohtades või sinna minna</a:t>
          </a:r>
          <a:endParaRPr lang="et-EE" sz="1800" b="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0" noProof="0" dirty="0" smtClean="0"/>
            <a:t>lähenemis</a:t>
          </a:r>
          <a:r>
            <a:rPr lang="et-EE" sz="1800" b="0" noProof="0" dirty="0" smtClean="0"/>
            <a:t>- ja suhtlemiskeeld</a:t>
          </a:r>
          <a:endParaRPr lang="et-EE" sz="1800" b="0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91E2D17E-D7E7-435D-8A03-B982F7641694}">
      <dgm:prSet custT="1"/>
      <dgm:spPr/>
      <dgm:t>
        <a:bodyPr/>
        <a:lstStyle/>
        <a:p>
          <a:pPr algn="l"/>
          <a:r>
            <a:rPr lang="et-EE" sz="1800" noProof="0" dirty="0" smtClean="0"/>
            <a:t>relvade konfiskeerimine</a:t>
          </a:r>
          <a:endParaRPr lang="et-EE" sz="1800" noProof="0" dirty="0"/>
        </a:p>
      </dgm:t>
    </dgm:pt>
    <dgm:pt modelId="{47398860-99BF-49FA-8066-693F93D196FC}" type="parTrans" cxnId="{CAECF40D-7B94-4B16-94C6-BFF74295E813}">
      <dgm:prSet/>
      <dgm:spPr/>
      <dgm:t>
        <a:bodyPr/>
        <a:lstStyle/>
        <a:p>
          <a:endParaRPr lang="es-ES"/>
        </a:p>
      </dgm:t>
    </dgm:pt>
    <dgm:pt modelId="{696FDA98-561B-4425-A0B0-5E77D17D2B51}" type="sibTrans" cxnId="{CAECF40D-7B94-4B16-94C6-BFF74295E813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03757" custScaleY="179498" custLinFactY="-100000" custLinFactNeighborX="58705" custLinFactNeighborY="-100901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980727" custScaleY="183953" custLinFactNeighborX="440" custLinFactNeighborY="-696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3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3" custScaleX="965990" custScaleY="160954" custLinFactNeighborX="2419" custLinFactNeighborY="-4349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574AD0-A6BB-4C13-AC1B-5E3221290649}" type="pres">
      <dgm:prSet presAssocID="{47398860-99BF-49FA-8066-693F93D196FC}" presName="Name13" presStyleLbl="parChTrans1D2" presStyleIdx="2" presStyleCnt="3"/>
      <dgm:spPr/>
      <dgm:t>
        <a:bodyPr/>
        <a:lstStyle/>
        <a:p>
          <a:endParaRPr lang="es-AR"/>
        </a:p>
      </dgm:t>
    </dgm:pt>
    <dgm:pt modelId="{A3B53A8D-1D12-4F82-A729-65F6D743D4D5}" type="pres">
      <dgm:prSet presAssocID="{91E2D17E-D7E7-435D-8A03-B982F7641694}" presName="childText" presStyleLbl="bgAcc1" presStyleIdx="2" presStyleCnt="3" custScaleX="769188" custScaleY="151976" custLinFactNeighborY="-18939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25C6B2A2-E368-43EB-8D52-DF683243EAB6}" type="presOf" srcId="{6A93B0E2-1A75-49BE-90EE-E4BEEA041914}" destId="{8A89219B-DA8B-4B84-8F23-85B5A7562286}" srcOrd="0" destOrd="0" presId="urn:microsoft.com/office/officeart/2005/8/layout/hierarchy3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FFC9C224-A8B0-4DE2-AFA6-2B126171A57B}" type="presOf" srcId="{47398860-99BF-49FA-8066-693F93D196FC}" destId="{8A574AD0-A6BB-4C13-AC1B-5E3221290649}" srcOrd="0" destOrd="0" presId="urn:microsoft.com/office/officeart/2005/8/layout/hierarchy3"/>
    <dgm:cxn modelId="{DB5BE27B-2AE7-4D9D-B59F-E6D9EF2D13FD}" type="presOf" srcId="{DA07C50E-36E2-473B-B663-A59131559265}" destId="{A522F43E-E2B0-4730-B5C4-54E151C5E65D}" srcOrd="0" destOrd="0" presId="urn:microsoft.com/office/officeart/2005/8/layout/hierarchy3"/>
    <dgm:cxn modelId="{D1580506-CBD0-47ED-99F4-A59820977FC1}" type="presOf" srcId="{04CF4517-15FC-449E-AA50-B9AE0C5B32F6}" destId="{1A3596E3-4110-4A23-B78D-C007390CE4D0}" srcOrd="0" destOrd="0" presId="urn:microsoft.com/office/officeart/2005/8/layout/hierarchy3"/>
    <dgm:cxn modelId="{CAECF40D-7B94-4B16-94C6-BFF74295E813}" srcId="{57D87F6A-F143-4B73-ADC3-6BF97B27F17E}" destId="{91E2D17E-D7E7-435D-8A03-B982F7641694}" srcOrd="2" destOrd="0" parTransId="{47398860-99BF-49FA-8066-693F93D196FC}" sibTransId="{696FDA98-561B-4425-A0B0-5E77D17D2B51}"/>
    <dgm:cxn modelId="{2F33F1C3-70BD-4C92-AAB7-08C67FF5A790}" type="presOf" srcId="{57D87F6A-F143-4B73-ADC3-6BF97B27F17E}" destId="{734C0C21-1566-449E-94E5-07ED6D60FC2C}" srcOrd="0" destOrd="0" presId="urn:microsoft.com/office/officeart/2005/8/layout/hierarchy3"/>
    <dgm:cxn modelId="{AB1EFDE3-18A5-4161-9BD5-23EBA26BEFF4}" type="presOf" srcId="{57D87F6A-F143-4B73-ADC3-6BF97B27F17E}" destId="{27570BBB-AC6C-4E58-9AE3-38236285229E}" srcOrd="1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FD6533F2-8745-4294-ABFA-D7654B6B5086}" type="presOf" srcId="{91E2D17E-D7E7-435D-8A03-B982F7641694}" destId="{A3B53A8D-1D12-4F82-A729-65F6D743D4D5}" srcOrd="0" destOrd="0" presId="urn:microsoft.com/office/officeart/2005/8/layout/hierarchy3"/>
    <dgm:cxn modelId="{EFC9B4F6-9656-43D9-BD60-EE7E6B4CA559}" type="presOf" srcId="{C5C3A72C-0D08-405D-A045-1D22492D9FE7}" destId="{14BE7115-19EA-4388-8EE1-00D006E461F8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63AB4BFB-FF96-46BB-81F3-626D92C3BF8C}" type="presOf" srcId="{18F24CE6-0789-43C9-A928-BC9E636F64A5}" destId="{6E07D565-5794-4325-93CF-7A3498004E77}" srcOrd="0" destOrd="0" presId="urn:microsoft.com/office/officeart/2005/8/layout/hierarchy3"/>
    <dgm:cxn modelId="{E62667E5-F6FB-4135-A951-14E3D51E9A1D}" type="presParOf" srcId="{6E07D565-5794-4325-93CF-7A3498004E77}" destId="{9D096E01-669F-432C-8B5C-91A552B9D4F1}" srcOrd="0" destOrd="0" presId="urn:microsoft.com/office/officeart/2005/8/layout/hierarchy3"/>
    <dgm:cxn modelId="{BF26AE9F-EBB5-41DB-8321-B67AA7FC4CD8}" type="presParOf" srcId="{9D096E01-669F-432C-8B5C-91A552B9D4F1}" destId="{2F1DF08F-D04C-4221-B70B-B2A9ED6095F2}" srcOrd="0" destOrd="0" presId="urn:microsoft.com/office/officeart/2005/8/layout/hierarchy3"/>
    <dgm:cxn modelId="{30C352F9-08B1-4CED-9DE5-15A94190B3F1}" type="presParOf" srcId="{2F1DF08F-D04C-4221-B70B-B2A9ED6095F2}" destId="{734C0C21-1566-449E-94E5-07ED6D60FC2C}" srcOrd="0" destOrd="0" presId="urn:microsoft.com/office/officeart/2005/8/layout/hierarchy3"/>
    <dgm:cxn modelId="{60D10BC7-CBAE-4938-9806-07030E2F7C5C}" type="presParOf" srcId="{2F1DF08F-D04C-4221-B70B-B2A9ED6095F2}" destId="{27570BBB-AC6C-4E58-9AE3-38236285229E}" srcOrd="1" destOrd="0" presId="urn:microsoft.com/office/officeart/2005/8/layout/hierarchy3"/>
    <dgm:cxn modelId="{5B90576D-59F9-4670-867E-C7893BAAD84F}" type="presParOf" srcId="{9D096E01-669F-432C-8B5C-91A552B9D4F1}" destId="{10531388-560A-4CC2-A098-0864E17BA165}" srcOrd="1" destOrd="0" presId="urn:microsoft.com/office/officeart/2005/8/layout/hierarchy3"/>
    <dgm:cxn modelId="{AFA13B6C-BC61-4D1E-B124-DD92C5588299}" type="presParOf" srcId="{10531388-560A-4CC2-A098-0864E17BA165}" destId="{8A89219B-DA8B-4B84-8F23-85B5A7562286}" srcOrd="0" destOrd="0" presId="urn:microsoft.com/office/officeart/2005/8/layout/hierarchy3"/>
    <dgm:cxn modelId="{9833EF77-3A49-4CF9-8C08-0D670D2060E2}" type="presParOf" srcId="{10531388-560A-4CC2-A098-0864E17BA165}" destId="{A522F43E-E2B0-4730-B5C4-54E151C5E65D}" srcOrd="1" destOrd="0" presId="urn:microsoft.com/office/officeart/2005/8/layout/hierarchy3"/>
    <dgm:cxn modelId="{460F87BE-926A-46B3-B157-2618D85361F3}" type="presParOf" srcId="{10531388-560A-4CC2-A098-0864E17BA165}" destId="{14BE7115-19EA-4388-8EE1-00D006E461F8}" srcOrd="2" destOrd="0" presId="urn:microsoft.com/office/officeart/2005/8/layout/hierarchy3"/>
    <dgm:cxn modelId="{79748CC0-D933-4313-9F28-ADFA7AD93951}" type="presParOf" srcId="{10531388-560A-4CC2-A098-0864E17BA165}" destId="{1A3596E3-4110-4A23-B78D-C007390CE4D0}" srcOrd="3" destOrd="0" presId="urn:microsoft.com/office/officeart/2005/8/layout/hierarchy3"/>
    <dgm:cxn modelId="{A28A2DA5-258F-4486-BBDA-80CA58A53E6E}" type="presParOf" srcId="{10531388-560A-4CC2-A098-0864E17BA165}" destId="{8A574AD0-A6BB-4C13-AC1B-5E3221290649}" srcOrd="4" destOrd="0" presId="urn:microsoft.com/office/officeart/2005/8/layout/hierarchy3"/>
    <dgm:cxn modelId="{5552C9DB-906B-4A64-B19E-DD2415D4B9C9}" type="presParOf" srcId="{10531388-560A-4CC2-A098-0864E17BA165}" destId="{A3B53A8D-1D12-4F82-A729-65F6D743D4D5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65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4.2.2.- </a:t>
          </a:r>
          <a:r>
            <a:rPr lang="et-EE" sz="2800" b="1" noProof="0" dirty="0" smtClean="0"/>
            <a:t>Tsiviil</a:t>
          </a:r>
          <a:r>
            <a:rPr lang="et-EE" sz="2800" noProof="0" dirty="0" smtClean="0"/>
            <a:t>õiguslikud meetmed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just"/>
          <a:r>
            <a:rPr lang="et-EE" sz="1800" b="0" noProof="0" dirty="0" smtClean="0"/>
            <a:t>pere eluruumide kasutamine</a:t>
          </a:r>
          <a:endParaRPr lang="et-EE" sz="1800" b="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0" noProof="0" dirty="0" smtClean="0"/>
            <a:t>külastuste kord</a:t>
          </a:r>
          <a:endParaRPr lang="et-EE" sz="1800" b="0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91E2D17E-D7E7-435D-8A03-B982F7641694}">
      <dgm:prSet custT="1"/>
      <dgm:spPr/>
      <dgm:t>
        <a:bodyPr/>
        <a:lstStyle/>
        <a:p>
          <a:pPr algn="l"/>
          <a:r>
            <a:rPr lang="et-EE" sz="1800" noProof="0" dirty="0" smtClean="0"/>
            <a:t>alimendid</a:t>
          </a:r>
          <a:endParaRPr lang="et-EE" sz="1800" noProof="0" dirty="0"/>
        </a:p>
      </dgm:t>
    </dgm:pt>
    <dgm:pt modelId="{47398860-99BF-49FA-8066-693F93D196FC}" type="parTrans" cxnId="{CAECF40D-7B94-4B16-94C6-BFF74295E813}">
      <dgm:prSet/>
      <dgm:spPr/>
      <dgm:t>
        <a:bodyPr/>
        <a:lstStyle/>
        <a:p>
          <a:endParaRPr lang="es-ES"/>
        </a:p>
      </dgm:t>
    </dgm:pt>
    <dgm:pt modelId="{696FDA98-561B-4425-A0B0-5E77D17D2B51}" type="sibTrans" cxnId="{CAECF40D-7B94-4B16-94C6-BFF74295E813}">
      <dgm:prSet/>
      <dgm:spPr/>
      <dgm:t>
        <a:bodyPr/>
        <a:lstStyle/>
        <a:p>
          <a:endParaRPr lang="es-ES"/>
        </a:p>
      </dgm:t>
    </dgm:pt>
    <dgm:pt modelId="{76EB24B9-9EFD-421E-AA26-793B595BA121}">
      <dgm:prSet custT="1"/>
      <dgm:spPr/>
      <dgm:t>
        <a:bodyPr/>
        <a:lstStyle/>
        <a:p>
          <a:pPr algn="l"/>
          <a:r>
            <a:rPr lang="et-EE" sz="1800" noProof="0" dirty="0" smtClean="0"/>
            <a:t>muud meetmed alaealiste turvalisuse tagamiseks</a:t>
          </a:r>
          <a:endParaRPr lang="et-EE" sz="1800" noProof="0" dirty="0"/>
        </a:p>
      </dgm:t>
    </dgm:pt>
    <dgm:pt modelId="{EEB564D8-6168-4F3A-BAD9-DD5D49B86DE6}" type="parTrans" cxnId="{7E35A73C-53A5-4B30-AC46-599732AC526D}">
      <dgm:prSet/>
      <dgm:spPr/>
      <dgm:t>
        <a:bodyPr/>
        <a:lstStyle/>
        <a:p>
          <a:endParaRPr lang="es-ES"/>
        </a:p>
      </dgm:t>
    </dgm:pt>
    <dgm:pt modelId="{90579F26-19A3-4043-A72F-489BE5464298}" type="sibTrans" cxnId="{7E35A73C-53A5-4B30-AC46-599732AC526D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847524" custScaleY="141862" custLinFactY="-100000" custLinFactNeighborX="58705" custLinFactNeighborY="-100901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4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4" custScaleX="726508" custScaleY="183953" custLinFactNeighborX="440" custLinFactNeighborY="-2279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4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4" custScaleX="413867" custScaleY="160954" custLinFactNeighborX="2419" custLinFactNeighborY="-1236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574AD0-A6BB-4C13-AC1B-5E3221290649}" type="pres">
      <dgm:prSet presAssocID="{47398860-99BF-49FA-8066-693F93D196FC}" presName="Name13" presStyleLbl="parChTrans1D2" presStyleIdx="2" presStyleCnt="4"/>
      <dgm:spPr/>
      <dgm:t>
        <a:bodyPr/>
        <a:lstStyle/>
        <a:p>
          <a:endParaRPr lang="es-AR"/>
        </a:p>
      </dgm:t>
    </dgm:pt>
    <dgm:pt modelId="{A3B53A8D-1D12-4F82-A729-65F6D743D4D5}" type="pres">
      <dgm:prSet presAssocID="{91E2D17E-D7E7-435D-8A03-B982F7641694}" presName="childText" presStyleLbl="bgAcc1" presStyleIdx="2" presStyleCnt="4" custScaleX="507447" custScaleY="151976" custLinFactNeighborY="704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37EC02-8401-4844-90EA-67A735509302}" type="pres">
      <dgm:prSet presAssocID="{EEB564D8-6168-4F3A-BAD9-DD5D49B86DE6}" presName="Name13" presStyleLbl="parChTrans1D2" presStyleIdx="3" presStyleCnt="4"/>
      <dgm:spPr/>
      <dgm:t>
        <a:bodyPr/>
        <a:lstStyle/>
        <a:p>
          <a:endParaRPr lang="es-AR"/>
        </a:p>
      </dgm:t>
    </dgm:pt>
    <dgm:pt modelId="{F6996E27-986E-4F79-BD59-A2301544CEFD}" type="pres">
      <dgm:prSet presAssocID="{76EB24B9-9EFD-421E-AA26-793B595BA121}" presName="childText" presStyleLbl="bgAcc1" presStyleIdx="3" presStyleCnt="4" custScaleX="742781" custScaleY="167239" custLinFactNeighborX="-164" custLinFactNeighborY="1119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44EC4EA-DBE5-446C-B872-87AEDE6E7414}" type="presOf" srcId="{76EB24B9-9EFD-421E-AA26-793B595BA121}" destId="{F6996E27-986E-4F79-BD59-A2301544CEFD}" srcOrd="0" destOrd="0" presId="urn:microsoft.com/office/officeart/2005/8/layout/hierarchy3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7E35A73C-53A5-4B30-AC46-599732AC526D}" srcId="{57D87F6A-F143-4B73-ADC3-6BF97B27F17E}" destId="{76EB24B9-9EFD-421E-AA26-793B595BA121}" srcOrd="3" destOrd="0" parTransId="{EEB564D8-6168-4F3A-BAD9-DD5D49B86DE6}" sibTransId="{90579F26-19A3-4043-A72F-489BE5464298}"/>
    <dgm:cxn modelId="{16FFDC77-29DB-45FD-B71F-E2F4A0B5ADFD}" type="presOf" srcId="{04CF4517-15FC-449E-AA50-B9AE0C5B32F6}" destId="{1A3596E3-4110-4A23-B78D-C007390CE4D0}" srcOrd="0" destOrd="0" presId="urn:microsoft.com/office/officeart/2005/8/layout/hierarchy3"/>
    <dgm:cxn modelId="{2DF3B795-7747-4225-848E-7C61392BB5E3}" type="presOf" srcId="{EEB564D8-6168-4F3A-BAD9-DD5D49B86DE6}" destId="{2337EC02-8401-4844-90EA-67A735509302}" srcOrd="0" destOrd="0" presId="urn:microsoft.com/office/officeart/2005/8/layout/hierarchy3"/>
    <dgm:cxn modelId="{69FDAC0B-5739-4321-BB79-A6B3E2DF97C9}" type="presOf" srcId="{57D87F6A-F143-4B73-ADC3-6BF97B27F17E}" destId="{27570BBB-AC6C-4E58-9AE3-38236285229E}" srcOrd="1" destOrd="0" presId="urn:microsoft.com/office/officeart/2005/8/layout/hierarchy3"/>
    <dgm:cxn modelId="{CAECF40D-7B94-4B16-94C6-BFF74295E813}" srcId="{57D87F6A-F143-4B73-ADC3-6BF97B27F17E}" destId="{91E2D17E-D7E7-435D-8A03-B982F7641694}" srcOrd="2" destOrd="0" parTransId="{47398860-99BF-49FA-8066-693F93D196FC}" sibTransId="{696FDA98-561B-4425-A0B0-5E77D17D2B51}"/>
    <dgm:cxn modelId="{F85C95A7-3F86-45E7-891A-88B9AE15B806}" type="presOf" srcId="{47398860-99BF-49FA-8066-693F93D196FC}" destId="{8A574AD0-A6BB-4C13-AC1B-5E3221290649}" srcOrd="0" destOrd="0" presId="urn:microsoft.com/office/officeart/2005/8/layout/hierarchy3"/>
    <dgm:cxn modelId="{53D115E6-B5F3-4B58-B80B-816199A58697}" type="presOf" srcId="{57D87F6A-F143-4B73-ADC3-6BF97B27F17E}" destId="{734C0C21-1566-449E-94E5-07ED6D60FC2C}" srcOrd="0" destOrd="0" presId="urn:microsoft.com/office/officeart/2005/8/layout/hierarchy3"/>
    <dgm:cxn modelId="{FCFEED1D-E966-486A-BF65-B45E2B2C994E}" type="presOf" srcId="{18F24CE6-0789-43C9-A928-BC9E636F64A5}" destId="{6E07D565-5794-4325-93CF-7A3498004E77}" srcOrd="0" destOrd="0" presId="urn:microsoft.com/office/officeart/2005/8/layout/hierarchy3"/>
    <dgm:cxn modelId="{96848811-C2FE-4525-9BCF-42C59C046BAD}" type="presOf" srcId="{91E2D17E-D7E7-435D-8A03-B982F7641694}" destId="{A3B53A8D-1D12-4F82-A729-65F6D743D4D5}" srcOrd="0" destOrd="0" presId="urn:microsoft.com/office/officeart/2005/8/layout/hierarchy3"/>
    <dgm:cxn modelId="{8A6111D5-522F-4A4F-906F-3AF5B71F5A75}" type="presOf" srcId="{C5C3A72C-0D08-405D-A045-1D22492D9FE7}" destId="{14BE7115-19EA-4388-8EE1-00D006E461F8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8CFB4B21-C476-40CC-BFBF-32D5713D8342}" type="presOf" srcId="{DA07C50E-36E2-473B-B663-A59131559265}" destId="{A522F43E-E2B0-4730-B5C4-54E151C5E65D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0F068CC3-B498-42D6-B606-5AD0762B131B}" type="presOf" srcId="{6A93B0E2-1A75-49BE-90EE-E4BEEA041914}" destId="{8A89219B-DA8B-4B84-8F23-85B5A7562286}" srcOrd="0" destOrd="0" presId="urn:microsoft.com/office/officeart/2005/8/layout/hierarchy3"/>
    <dgm:cxn modelId="{D9FBE4F6-BD6B-4BCB-B7F5-6188DA48F0FC}" type="presParOf" srcId="{6E07D565-5794-4325-93CF-7A3498004E77}" destId="{9D096E01-669F-432C-8B5C-91A552B9D4F1}" srcOrd="0" destOrd="0" presId="urn:microsoft.com/office/officeart/2005/8/layout/hierarchy3"/>
    <dgm:cxn modelId="{71285A53-C21F-48E4-9DF4-81432A7BE48C}" type="presParOf" srcId="{9D096E01-669F-432C-8B5C-91A552B9D4F1}" destId="{2F1DF08F-D04C-4221-B70B-B2A9ED6095F2}" srcOrd="0" destOrd="0" presId="urn:microsoft.com/office/officeart/2005/8/layout/hierarchy3"/>
    <dgm:cxn modelId="{FA3BD938-8473-4D85-918C-26CD18189CC0}" type="presParOf" srcId="{2F1DF08F-D04C-4221-B70B-B2A9ED6095F2}" destId="{734C0C21-1566-449E-94E5-07ED6D60FC2C}" srcOrd="0" destOrd="0" presId="urn:microsoft.com/office/officeart/2005/8/layout/hierarchy3"/>
    <dgm:cxn modelId="{8FB1B480-5538-4FC6-B6AC-7300F548EB10}" type="presParOf" srcId="{2F1DF08F-D04C-4221-B70B-B2A9ED6095F2}" destId="{27570BBB-AC6C-4E58-9AE3-38236285229E}" srcOrd="1" destOrd="0" presId="urn:microsoft.com/office/officeart/2005/8/layout/hierarchy3"/>
    <dgm:cxn modelId="{6CBBAD0E-15DE-47F6-9381-E29D1CFE6E74}" type="presParOf" srcId="{9D096E01-669F-432C-8B5C-91A552B9D4F1}" destId="{10531388-560A-4CC2-A098-0864E17BA165}" srcOrd="1" destOrd="0" presId="urn:microsoft.com/office/officeart/2005/8/layout/hierarchy3"/>
    <dgm:cxn modelId="{C35795A4-514A-44F2-990F-3BF0DC0D5A4B}" type="presParOf" srcId="{10531388-560A-4CC2-A098-0864E17BA165}" destId="{8A89219B-DA8B-4B84-8F23-85B5A7562286}" srcOrd="0" destOrd="0" presId="urn:microsoft.com/office/officeart/2005/8/layout/hierarchy3"/>
    <dgm:cxn modelId="{F8752E5B-F569-491C-B574-FCEE2E97BA9D}" type="presParOf" srcId="{10531388-560A-4CC2-A098-0864E17BA165}" destId="{A522F43E-E2B0-4730-B5C4-54E151C5E65D}" srcOrd="1" destOrd="0" presId="urn:microsoft.com/office/officeart/2005/8/layout/hierarchy3"/>
    <dgm:cxn modelId="{EF2B3A43-C582-43BB-ABE3-3EEE83186244}" type="presParOf" srcId="{10531388-560A-4CC2-A098-0864E17BA165}" destId="{14BE7115-19EA-4388-8EE1-00D006E461F8}" srcOrd="2" destOrd="0" presId="urn:microsoft.com/office/officeart/2005/8/layout/hierarchy3"/>
    <dgm:cxn modelId="{ADD826F1-0B9D-4339-A605-92AFA667D5FD}" type="presParOf" srcId="{10531388-560A-4CC2-A098-0864E17BA165}" destId="{1A3596E3-4110-4A23-B78D-C007390CE4D0}" srcOrd="3" destOrd="0" presId="urn:microsoft.com/office/officeart/2005/8/layout/hierarchy3"/>
    <dgm:cxn modelId="{F3B4465A-F045-4947-9311-BBB045B07842}" type="presParOf" srcId="{10531388-560A-4CC2-A098-0864E17BA165}" destId="{8A574AD0-A6BB-4C13-AC1B-5E3221290649}" srcOrd="4" destOrd="0" presId="urn:microsoft.com/office/officeart/2005/8/layout/hierarchy3"/>
    <dgm:cxn modelId="{67FBBB85-978E-4DCB-AA4B-BE3B5B24E86D}" type="presParOf" srcId="{10531388-560A-4CC2-A098-0864E17BA165}" destId="{A3B53A8D-1D12-4F82-A729-65F6D743D4D5}" srcOrd="5" destOrd="0" presId="urn:microsoft.com/office/officeart/2005/8/layout/hierarchy3"/>
    <dgm:cxn modelId="{CDCCF9D4-AE6F-4D95-8EBE-EFF22CDE2979}" type="presParOf" srcId="{10531388-560A-4CC2-A098-0864E17BA165}" destId="{2337EC02-8401-4844-90EA-67A735509302}" srcOrd="6" destOrd="0" presId="urn:microsoft.com/office/officeart/2005/8/layout/hierarchy3"/>
    <dgm:cxn modelId="{126C18EB-BA18-4A7E-85C1-3D50BB0261A4}" type="presParOf" srcId="{10531388-560A-4CC2-A098-0864E17BA165}" destId="{F6996E27-986E-4F79-BD59-A2301544CEFD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66" qsCatId="simple" csTypeId="urn:microsoft.com/office/officeart/2005/8/colors/accent1_2#30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s-ES_tradnl" sz="3200" dirty="0" smtClean="0"/>
            <a:t>SOOLINE JA/VÕI PEREVÄGIVALD KUI OMAETTE KURITEGU</a:t>
          </a:r>
          <a:endParaRPr lang="es-ES" sz="320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572965" custScaleY="187718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</dgm:ptLst>
  <dgm:cxnLst>
    <dgm:cxn modelId="{5211332D-D117-4029-B343-2C982E9B8CAC}" type="presOf" srcId="{57D87F6A-F143-4B73-ADC3-6BF97B27F17E}" destId="{27570BBB-AC6C-4E58-9AE3-38236285229E}" srcOrd="1" destOrd="0" presId="urn:microsoft.com/office/officeart/2005/8/layout/hierarchy3"/>
    <dgm:cxn modelId="{0645051B-81A8-4915-A15B-90D681BB9DD6}" type="presOf" srcId="{18F24CE6-0789-43C9-A928-BC9E636F64A5}" destId="{6E07D565-5794-4325-93CF-7A3498004E77}" srcOrd="0" destOrd="0" presId="urn:microsoft.com/office/officeart/2005/8/layout/hierarchy3"/>
    <dgm:cxn modelId="{F315995E-589D-498B-9793-3A45E0A94857}" type="presOf" srcId="{57D87F6A-F143-4B73-ADC3-6BF97B27F17E}" destId="{734C0C21-1566-449E-94E5-07ED6D60FC2C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CE930681-1339-4E67-B973-AB5D73C4DC78}" type="presParOf" srcId="{6E07D565-5794-4325-93CF-7A3498004E77}" destId="{9D096E01-669F-432C-8B5C-91A552B9D4F1}" srcOrd="0" destOrd="0" presId="urn:microsoft.com/office/officeart/2005/8/layout/hierarchy3"/>
    <dgm:cxn modelId="{05EEB4C3-0E77-47DF-B0D0-07AA20879D76}" type="presParOf" srcId="{9D096E01-669F-432C-8B5C-91A552B9D4F1}" destId="{2F1DF08F-D04C-4221-B70B-B2A9ED6095F2}" srcOrd="0" destOrd="0" presId="urn:microsoft.com/office/officeart/2005/8/layout/hierarchy3"/>
    <dgm:cxn modelId="{BE1C8CA9-ABA3-453F-9657-3496560593E3}" type="presParOf" srcId="{2F1DF08F-D04C-4221-B70B-B2A9ED6095F2}" destId="{734C0C21-1566-449E-94E5-07ED6D60FC2C}" srcOrd="0" destOrd="0" presId="urn:microsoft.com/office/officeart/2005/8/layout/hierarchy3"/>
    <dgm:cxn modelId="{714128F4-D744-4056-B55E-7A359836319E}" type="presParOf" srcId="{2F1DF08F-D04C-4221-B70B-B2A9ED6095F2}" destId="{27570BBB-AC6C-4E58-9AE3-38236285229E}" srcOrd="1" destOrd="0" presId="urn:microsoft.com/office/officeart/2005/8/layout/hierarchy3"/>
    <dgm:cxn modelId="{56CC5F7B-79F8-48B1-9D31-CEB93AB4D1BF}" type="presParOf" srcId="{9D096E01-669F-432C-8B5C-91A552B9D4F1}" destId="{10531388-560A-4CC2-A098-0864E17BA16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49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2.2. </a:t>
          </a:r>
          <a:r>
            <a:rPr lang="et-EE" sz="2800" noProof="0" dirty="0" smtClean="0"/>
            <a:t>Isiklik teave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rääkida keeruliste juriidiliste väljenditeta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1600" noProof="0" dirty="0" smtClean="0"/>
            <a:t> </a:t>
          </a:r>
          <a:r>
            <a:rPr lang="et-EE" sz="1600" noProof="0" dirty="0" smtClean="0"/>
            <a:t>OHVER </a:t>
          </a:r>
          <a:r>
            <a:rPr lang="et-EE" sz="1600" noProof="0" dirty="0" smtClean="0"/>
            <a:t>menetluse osana</a:t>
          </a:r>
          <a:endParaRPr lang="et-EE" sz="1600" noProof="0" dirty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2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200"/>
        </a:p>
      </dgm:t>
    </dgm:pt>
    <dgm:pt modelId="{961FFB25-FBFA-45F8-9C62-1CA38C0A75E6}">
      <dgm:prSet custT="1"/>
      <dgm:spPr/>
      <dgm:t>
        <a:bodyPr/>
        <a:lstStyle/>
        <a:p>
          <a:pPr algn="l"/>
          <a:r>
            <a:rPr lang="et-EE" sz="1600" b="0" noProof="0" dirty="0" smtClean="0"/>
            <a:t>võimaldada </a:t>
          </a:r>
          <a:r>
            <a:rPr lang="et-EE" sz="1600" b="0" noProof="0" dirty="0" smtClean="0"/>
            <a:t>õigusabi/esindajat</a:t>
          </a:r>
          <a:endParaRPr lang="et-EE" sz="1600" b="0" noProof="0" dirty="0"/>
        </a:p>
      </dgm:t>
    </dgm:pt>
    <dgm:pt modelId="{554634B6-80CD-4666-86F6-525B664C125D}" type="parTrans" cxnId="{09E4C29C-72FD-41F2-A798-E0234C88F652}">
      <dgm:prSet/>
      <dgm:spPr/>
      <dgm:t>
        <a:bodyPr/>
        <a:lstStyle/>
        <a:p>
          <a:endParaRPr lang="es-ES" sz="1600"/>
        </a:p>
      </dgm:t>
    </dgm:pt>
    <dgm:pt modelId="{0487F4A6-A9E0-4BDF-9823-8832C07847EC}" type="sibTrans" cxnId="{09E4C29C-72FD-41F2-A798-E0234C88F652}">
      <dgm:prSet/>
      <dgm:spPr/>
      <dgm:t>
        <a:bodyPr/>
        <a:lstStyle/>
        <a:p>
          <a:endParaRPr lang="es-ES" sz="1600"/>
        </a:p>
      </dgm:t>
    </dgm:pt>
    <dgm:pt modelId="{1E00326B-A568-488A-B6AD-E0B02B0F38A1}">
      <dgm:prSet custT="1"/>
      <dgm:spPr/>
      <dgm:t>
        <a:bodyPr/>
        <a:lstStyle/>
        <a:p>
          <a:pPr algn="l"/>
          <a:r>
            <a:rPr lang="et-EE" sz="1600" noProof="0" dirty="0" smtClean="0"/>
            <a:t>teave prokuröri tegevuse kohta</a:t>
          </a:r>
          <a:endParaRPr lang="et-EE" sz="1600" noProof="0" dirty="0"/>
        </a:p>
      </dgm:t>
    </dgm:pt>
    <dgm:pt modelId="{0D63FC4F-55A2-4C8E-8FB6-28544CAC2007}" type="parTrans" cxnId="{2E75C973-0D6E-4DA3-9E21-7F804D1DD921}">
      <dgm:prSet/>
      <dgm:spPr/>
      <dgm:t>
        <a:bodyPr/>
        <a:lstStyle/>
        <a:p>
          <a:endParaRPr lang="es-ES"/>
        </a:p>
      </dgm:t>
    </dgm:pt>
    <dgm:pt modelId="{414B7B0A-0E6B-42E4-A5ED-DB82AC089986}" type="sibTrans" cxnId="{2E75C973-0D6E-4DA3-9E21-7F804D1DD921}">
      <dgm:prSet/>
      <dgm:spPr/>
      <dgm:t>
        <a:bodyPr/>
        <a:lstStyle/>
        <a:p>
          <a:endParaRPr lang="es-ES"/>
        </a:p>
      </dgm:t>
    </dgm:pt>
    <dgm:pt modelId="{ADD2F34C-3267-4CD2-93D2-1614EF2F72BF}">
      <dgm:prSet custT="1"/>
      <dgm:spPr/>
      <dgm:t>
        <a:bodyPr/>
        <a:lstStyle/>
        <a:p>
          <a:pPr algn="l"/>
          <a:r>
            <a:rPr lang="et-EE" sz="1800" b="1" noProof="0" dirty="0" smtClean="0"/>
            <a:t>minimaalsed andmed</a:t>
          </a:r>
          <a:endParaRPr lang="et-EE" sz="1800" b="1" noProof="0" dirty="0"/>
        </a:p>
      </dgm:t>
    </dgm:pt>
    <dgm:pt modelId="{E38C5886-0DEE-435E-A264-9C0C20D06E92}" type="parTrans" cxnId="{19D77015-686B-40E7-B052-2E98A5FA65BE}">
      <dgm:prSet/>
      <dgm:spPr/>
      <dgm:t>
        <a:bodyPr/>
        <a:lstStyle/>
        <a:p>
          <a:endParaRPr lang="es-ES"/>
        </a:p>
      </dgm:t>
    </dgm:pt>
    <dgm:pt modelId="{B43FB75A-CFF3-4D3E-848D-A4BB971BF080}" type="sibTrans" cxnId="{19D77015-686B-40E7-B052-2E98A5FA65BE}">
      <dgm:prSet/>
      <dgm:spPr/>
      <dgm:t>
        <a:bodyPr/>
        <a:lstStyle/>
        <a:p>
          <a:endParaRPr lang="es-ES"/>
        </a:p>
      </dgm:t>
    </dgm:pt>
    <dgm:pt modelId="{CAB1B23F-B1F6-4635-A68A-D92DF1A93CA4}">
      <dgm:prSet/>
      <dgm:spPr/>
      <dgm:t>
        <a:bodyPr/>
        <a:lstStyle/>
        <a:p>
          <a:r>
            <a:rPr lang="et-EE" noProof="0" dirty="0" smtClean="0"/>
            <a:t>menetlustoimingute võimalikkus</a:t>
          </a:r>
          <a:endParaRPr lang="et-EE" noProof="0" dirty="0"/>
        </a:p>
      </dgm:t>
    </dgm:pt>
    <dgm:pt modelId="{2C575D39-60AF-4465-AC62-2928C648B795}" type="parTrans" cxnId="{065ECDC4-ED5D-4F19-93F0-36F859985975}">
      <dgm:prSet/>
      <dgm:spPr/>
      <dgm:t>
        <a:bodyPr/>
        <a:lstStyle/>
        <a:p>
          <a:endParaRPr lang="es-ES"/>
        </a:p>
      </dgm:t>
    </dgm:pt>
    <dgm:pt modelId="{F56A48DB-E91B-40D7-B54A-184BF43C1C30}" type="sibTrans" cxnId="{065ECDC4-ED5D-4F19-93F0-36F859985975}">
      <dgm:prSet/>
      <dgm:spPr/>
      <dgm:t>
        <a:bodyPr/>
        <a:lstStyle/>
        <a:p>
          <a:endParaRPr lang="es-ES"/>
        </a:p>
      </dgm:t>
    </dgm:pt>
    <dgm:pt modelId="{458F8203-DABD-43D9-87E8-17D4B2E51042}">
      <dgm:prSet/>
      <dgm:spPr/>
      <dgm:t>
        <a:bodyPr/>
        <a:lstStyle/>
        <a:p>
          <a:r>
            <a:rPr lang="et-EE" noProof="0" dirty="0" smtClean="0"/>
            <a:t>teave menetlustoimingute ja VÄGIVALLATSEJA kinnipidamise kohta</a:t>
          </a:r>
          <a:endParaRPr lang="et-EE" noProof="0" dirty="0"/>
        </a:p>
      </dgm:t>
    </dgm:pt>
    <dgm:pt modelId="{5A75AE3E-39EB-4E78-B39C-A41D678501E9}" type="parTrans" cxnId="{AECDBDDA-7CD6-44CD-86C1-1F4918249374}">
      <dgm:prSet/>
      <dgm:spPr/>
      <dgm:t>
        <a:bodyPr/>
        <a:lstStyle/>
        <a:p>
          <a:endParaRPr lang="es-ES"/>
        </a:p>
      </dgm:t>
    </dgm:pt>
    <dgm:pt modelId="{7E08691E-33BA-4CFB-810E-1B7F0676B56B}" type="sibTrans" cxnId="{AECDBDDA-7CD6-44CD-86C1-1F4918249374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81078" custScaleY="161110" custLinFactY="-29629" custLinFactNeighborX="650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7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7" custScaleX="889646" custScaleY="112046" custLinFactNeighborX="-13365" custLinFactNeighborY="615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A81CBE-4643-4A22-8E00-009BB12FC060}" type="pres">
      <dgm:prSet presAssocID="{E38C5886-0DEE-435E-A264-9C0C20D06E92}" presName="Name13" presStyleLbl="parChTrans1D2" presStyleIdx="1" presStyleCnt="7"/>
      <dgm:spPr/>
      <dgm:t>
        <a:bodyPr/>
        <a:lstStyle/>
        <a:p>
          <a:endParaRPr lang="es-ES"/>
        </a:p>
      </dgm:t>
    </dgm:pt>
    <dgm:pt modelId="{28AFF368-480B-4ADB-83A5-364F79644E81}" type="pres">
      <dgm:prSet presAssocID="{ADD2F34C-3267-4CD2-93D2-1614EF2F72BF}" presName="childText" presStyleLbl="bgAcc1" presStyleIdx="1" presStyleCnt="7" custScaleX="597919" custLinFactNeighborX="-13365" custLinFactNeighborY="116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7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7" custScaleX="760453" custScaleY="135742" custLinFactNeighborX="12483" custLinFactNeighborY="313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0A33F7-3493-4812-94CE-1FD58808489A}" type="pres">
      <dgm:prSet presAssocID="{554634B6-80CD-4666-86F6-525B664C125D}" presName="Name13" presStyleLbl="parChTrans1D2" presStyleIdx="3" presStyleCnt="7"/>
      <dgm:spPr/>
      <dgm:t>
        <a:bodyPr/>
        <a:lstStyle/>
        <a:p>
          <a:endParaRPr lang="es-ES"/>
        </a:p>
      </dgm:t>
    </dgm:pt>
    <dgm:pt modelId="{FB4EA58D-19BE-48FE-AF07-AA2BEA5C5783}" type="pres">
      <dgm:prSet presAssocID="{961FFB25-FBFA-45F8-9C62-1CA38C0A75E6}" presName="childText" presStyleLbl="bgAcc1" presStyleIdx="3" presStyleCnt="7" custScaleX="752634" custScaleY="144807" custLinFactNeighborX="12483" custLinFactNeighborY="17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B1C79E-DB9B-40AE-918C-29A016EB6A6E}" type="pres">
      <dgm:prSet presAssocID="{0D63FC4F-55A2-4C8E-8FB6-28544CAC2007}" presName="Name13" presStyleLbl="parChTrans1D2" presStyleIdx="4" presStyleCnt="7"/>
      <dgm:spPr/>
      <dgm:t>
        <a:bodyPr/>
        <a:lstStyle/>
        <a:p>
          <a:endParaRPr lang="es-ES"/>
        </a:p>
      </dgm:t>
    </dgm:pt>
    <dgm:pt modelId="{0961F206-D926-4F47-BA41-8AB436DB215F}" type="pres">
      <dgm:prSet presAssocID="{1E00326B-A568-488A-B6AD-E0B02B0F38A1}" presName="childText" presStyleLbl="bgAcc1" presStyleIdx="4" presStyleCnt="7" custScaleX="753009" custScaleY="149543" custLinFactNeighborX="12483" custLinFactNeighborY="-12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22D705-5D6F-4FD5-B07A-19E3B62D2260}" type="pres">
      <dgm:prSet presAssocID="{2C575D39-60AF-4465-AC62-2928C648B795}" presName="Name13" presStyleLbl="parChTrans1D2" presStyleIdx="5" presStyleCnt="7"/>
      <dgm:spPr/>
      <dgm:t>
        <a:bodyPr/>
        <a:lstStyle/>
        <a:p>
          <a:endParaRPr lang="es-ES"/>
        </a:p>
      </dgm:t>
    </dgm:pt>
    <dgm:pt modelId="{17FFD092-DD3B-4C47-995F-E4877B0715DB}" type="pres">
      <dgm:prSet presAssocID="{CAB1B23F-B1F6-4635-A68A-D92DF1A93CA4}" presName="childText" presStyleLbl="bgAcc1" presStyleIdx="5" presStyleCnt="7" custScaleX="856408" custScaleY="148148" custLinFactNeighborX="12483" custLinFactNeighborY="-559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457821-B161-4847-81DC-0DDAEF81ED1E}" type="pres">
      <dgm:prSet presAssocID="{5A75AE3E-39EB-4E78-B39C-A41D678501E9}" presName="Name13" presStyleLbl="parChTrans1D2" presStyleIdx="6" presStyleCnt="7"/>
      <dgm:spPr/>
      <dgm:t>
        <a:bodyPr/>
        <a:lstStyle/>
        <a:p>
          <a:endParaRPr lang="es-ES"/>
        </a:p>
      </dgm:t>
    </dgm:pt>
    <dgm:pt modelId="{F95A9CE0-CA7D-4313-BED0-A9ECFF092721}" type="pres">
      <dgm:prSet presAssocID="{458F8203-DABD-43D9-87E8-17D4B2E51042}" presName="childText" presStyleLbl="bgAcc1" presStyleIdx="6" presStyleCnt="7" custScaleX="848633" custScaleY="148148" custLinFactNeighborX="12483" custLinFactNeighborY="-133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DE59148-685F-4CE9-BBB3-7607E7AF8D9E}" type="presOf" srcId="{961FFB25-FBFA-45F8-9C62-1CA38C0A75E6}" destId="{FB4EA58D-19BE-48FE-AF07-AA2BEA5C5783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45D1D6EF-512A-4D63-B648-DE38E42CE627}" type="presOf" srcId="{ADD2F34C-3267-4CD2-93D2-1614EF2F72BF}" destId="{28AFF368-480B-4ADB-83A5-364F79644E81}" srcOrd="0" destOrd="0" presId="urn:microsoft.com/office/officeart/2005/8/layout/hierarchy3"/>
    <dgm:cxn modelId="{D22BB516-BF28-4A8D-9EB3-D76A50BD3FC7}" type="presOf" srcId="{4AEE0E80-F095-4812-986B-CD54373A223F}" destId="{544B5885-F1D3-4870-928C-1BF205FCC468}" srcOrd="0" destOrd="0" presId="urn:microsoft.com/office/officeart/2005/8/layout/hierarchy3"/>
    <dgm:cxn modelId="{AECDBDDA-7CD6-44CD-86C1-1F4918249374}" srcId="{57D87F6A-F143-4B73-ADC3-6BF97B27F17E}" destId="{458F8203-DABD-43D9-87E8-17D4B2E51042}" srcOrd="6" destOrd="0" parTransId="{5A75AE3E-39EB-4E78-B39C-A41D678501E9}" sibTransId="{7E08691E-33BA-4CFB-810E-1B7F0676B56B}"/>
    <dgm:cxn modelId="{6A14B4CE-9FF0-4767-A5A8-7FC26DE540F1}" type="presOf" srcId="{6A93B0E2-1A75-49BE-90EE-E4BEEA041914}" destId="{8A89219B-DA8B-4B84-8F23-85B5A7562286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58D9BB95-19E7-4CD4-9859-3C4E814ABE4B}" type="presOf" srcId="{554634B6-80CD-4666-86F6-525B664C125D}" destId="{9E0A33F7-3493-4812-94CE-1FD58808489A}" srcOrd="0" destOrd="0" presId="urn:microsoft.com/office/officeart/2005/8/layout/hierarchy3"/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C09F55F6-5FBF-43DA-9C5C-06388487783D}" type="presOf" srcId="{DA07C50E-36E2-473B-B663-A59131559265}" destId="{A522F43E-E2B0-4730-B5C4-54E151C5E65D}" srcOrd="0" destOrd="0" presId="urn:microsoft.com/office/officeart/2005/8/layout/hierarchy3"/>
    <dgm:cxn modelId="{DD164DF4-58AF-4DDD-94FF-4E227488D23D}" type="presOf" srcId="{2C575D39-60AF-4465-AC62-2928C648B795}" destId="{DF22D705-5D6F-4FD5-B07A-19E3B62D2260}" srcOrd="0" destOrd="0" presId="urn:microsoft.com/office/officeart/2005/8/layout/hierarchy3"/>
    <dgm:cxn modelId="{E8409F8F-762B-4824-A9E8-5BAFDFB8FCEB}" type="presOf" srcId="{CDCA1CDE-EEEA-49BF-B48D-7A3F5A934CDA}" destId="{8E12E8DA-E010-4683-883D-1BDCF37DD45C}" srcOrd="0" destOrd="0" presId="urn:microsoft.com/office/officeart/2005/8/layout/hierarchy3"/>
    <dgm:cxn modelId="{4E1AE8A2-F68C-4FC2-B55D-5FB77D18BF5C}" type="presOf" srcId="{57D87F6A-F143-4B73-ADC3-6BF97B27F17E}" destId="{734C0C21-1566-449E-94E5-07ED6D60FC2C}" srcOrd="0" destOrd="0" presId="urn:microsoft.com/office/officeart/2005/8/layout/hierarchy3"/>
    <dgm:cxn modelId="{D24AB489-9ABC-446D-B6C1-EED2440C33BD}" type="presOf" srcId="{1E00326B-A568-488A-B6AD-E0B02B0F38A1}" destId="{0961F206-D926-4F47-BA41-8AB436DB215F}" srcOrd="0" destOrd="0" presId="urn:microsoft.com/office/officeart/2005/8/layout/hierarchy3"/>
    <dgm:cxn modelId="{AA614A83-8C31-45A5-8A87-F9AFE80AB586}" type="presOf" srcId="{458F8203-DABD-43D9-87E8-17D4B2E51042}" destId="{F95A9CE0-CA7D-4313-BED0-A9ECFF092721}" srcOrd="0" destOrd="0" presId="urn:microsoft.com/office/officeart/2005/8/layout/hierarchy3"/>
    <dgm:cxn modelId="{19D77015-686B-40E7-B052-2E98A5FA65BE}" srcId="{57D87F6A-F143-4B73-ADC3-6BF97B27F17E}" destId="{ADD2F34C-3267-4CD2-93D2-1614EF2F72BF}" srcOrd="1" destOrd="0" parTransId="{E38C5886-0DEE-435E-A264-9C0C20D06E92}" sibTransId="{B43FB75A-CFF3-4D3E-848D-A4BB971BF080}"/>
    <dgm:cxn modelId="{34660B9C-D795-4583-A95C-B559DA48633F}" type="presOf" srcId="{57D87F6A-F143-4B73-ADC3-6BF97B27F17E}" destId="{27570BBB-AC6C-4E58-9AE3-38236285229E}" srcOrd="1" destOrd="0" presId="urn:microsoft.com/office/officeart/2005/8/layout/hierarchy3"/>
    <dgm:cxn modelId="{09E4C29C-72FD-41F2-A798-E0234C88F652}" srcId="{57D87F6A-F143-4B73-ADC3-6BF97B27F17E}" destId="{961FFB25-FBFA-45F8-9C62-1CA38C0A75E6}" srcOrd="3" destOrd="0" parTransId="{554634B6-80CD-4666-86F6-525B664C125D}" sibTransId="{0487F4A6-A9E0-4BDF-9823-8832C07847EC}"/>
    <dgm:cxn modelId="{EDD875DF-616B-4E71-BE16-F310331EF886}" type="presOf" srcId="{5A75AE3E-39EB-4E78-B39C-A41D678501E9}" destId="{3D457821-B161-4847-81DC-0DDAEF81ED1E}" srcOrd="0" destOrd="0" presId="urn:microsoft.com/office/officeart/2005/8/layout/hierarchy3"/>
    <dgm:cxn modelId="{6FA90DDC-89E9-4C60-8B36-87DF8ADBD578}" type="presOf" srcId="{18F24CE6-0789-43C9-A928-BC9E636F64A5}" destId="{6E07D565-5794-4325-93CF-7A3498004E77}" srcOrd="0" destOrd="0" presId="urn:microsoft.com/office/officeart/2005/8/layout/hierarchy3"/>
    <dgm:cxn modelId="{065ECDC4-ED5D-4F19-93F0-36F859985975}" srcId="{57D87F6A-F143-4B73-ADC3-6BF97B27F17E}" destId="{CAB1B23F-B1F6-4635-A68A-D92DF1A93CA4}" srcOrd="5" destOrd="0" parTransId="{2C575D39-60AF-4465-AC62-2928C648B795}" sibTransId="{F56A48DB-E91B-40D7-B54A-184BF43C1C30}"/>
    <dgm:cxn modelId="{101FF6F7-9E62-4440-8EF9-5C5D87D28AF7}" type="presOf" srcId="{0D63FC4F-55A2-4C8E-8FB6-28544CAC2007}" destId="{18B1C79E-DB9B-40AE-918C-29A016EB6A6E}" srcOrd="0" destOrd="0" presId="urn:microsoft.com/office/officeart/2005/8/layout/hierarchy3"/>
    <dgm:cxn modelId="{2E75C973-0D6E-4DA3-9E21-7F804D1DD921}" srcId="{57D87F6A-F143-4B73-ADC3-6BF97B27F17E}" destId="{1E00326B-A568-488A-B6AD-E0B02B0F38A1}" srcOrd="4" destOrd="0" parTransId="{0D63FC4F-55A2-4C8E-8FB6-28544CAC2007}" sibTransId="{414B7B0A-0E6B-42E4-A5ED-DB82AC089986}"/>
    <dgm:cxn modelId="{EA36799B-6633-418E-9CEA-FEE202579311}" type="presOf" srcId="{E38C5886-0DEE-435E-A264-9C0C20D06E92}" destId="{28A81CBE-4643-4A22-8E00-009BB12FC060}" srcOrd="0" destOrd="0" presId="urn:microsoft.com/office/officeart/2005/8/layout/hierarchy3"/>
    <dgm:cxn modelId="{02BD2DD8-2B38-4639-9955-4C6762C5F4DF}" type="presOf" srcId="{CAB1B23F-B1F6-4635-A68A-D92DF1A93CA4}" destId="{17FFD092-DD3B-4C47-995F-E4877B0715DB}" srcOrd="0" destOrd="0" presId="urn:microsoft.com/office/officeart/2005/8/layout/hierarchy3"/>
    <dgm:cxn modelId="{A39DD89F-3AA0-45F8-94B6-297B8C67C2C5}" type="presParOf" srcId="{6E07D565-5794-4325-93CF-7A3498004E77}" destId="{9D096E01-669F-432C-8B5C-91A552B9D4F1}" srcOrd="0" destOrd="0" presId="urn:microsoft.com/office/officeart/2005/8/layout/hierarchy3"/>
    <dgm:cxn modelId="{AEB57A27-A77E-4D95-88F3-06DDEB10C2BC}" type="presParOf" srcId="{9D096E01-669F-432C-8B5C-91A552B9D4F1}" destId="{2F1DF08F-D04C-4221-B70B-B2A9ED6095F2}" srcOrd="0" destOrd="0" presId="urn:microsoft.com/office/officeart/2005/8/layout/hierarchy3"/>
    <dgm:cxn modelId="{CDBB64FB-532D-45FF-A55A-6FDF1E2F83A8}" type="presParOf" srcId="{2F1DF08F-D04C-4221-B70B-B2A9ED6095F2}" destId="{734C0C21-1566-449E-94E5-07ED6D60FC2C}" srcOrd="0" destOrd="0" presId="urn:microsoft.com/office/officeart/2005/8/layout/hierarchy3"/>
    <dgm:cxn modelId="{21239A18-CA60-4D96-9523-AF5974818E24}" type="presParOf" srcId="{2F1DF08F-D04C-4221-B70B-B2A9ED6095F2}" destId="{27570BBB-AC6C-4E58-9AE3-38236285229E}" srcOrd="1" destOrd="0" presId="urn:microsoft.com/office/officeart/2005/8/layout/hierarchy3"/>
    <dgm:cxn modelId="{B00ACAF0-4504-48A6-94CE-83C1B3A0B690}" type="presParOf" srcId="{9D096E01-669F-432C-8B5C-91A552B9D4F1}" destId="{10531388-560A-4CC2-A098-0864E17BA165}" srcOrd="1" destOrd="0" presId="urn:microsoft.com/office/officeart/2005/8/layout/hierarchy3"/>
    <dgm:cxn modelId="{A5505E6C-C06F-4C43-BC81-1187E62E4864}" type="presParOf" srcId="{10531388-560A-4CC2-A098-0864E17BA165}" destId="{8A89219B-DA8B-4B84-8F23-85B5A7562286}" srcOrd="0" destOrd="0" presId="urn:microsoft.com/office/officeart/2005/8/layout/hierarchy3"/>
    <dgm:cxn modelId="{82BE73FE-08DE-4CF1-82C0-865F63ECE4CC}" type="presParOf" srcId="{10531388-560A-4CC2-A098-0864E17BA165}" destId="{A522F43E-E2B0-4730-B5C4-54E151C5E65D}" srcOrd="1" destOrd="0" presId="urn:microsoft.com/office/officeart/2005/8/layout/hierarchy3"/>
    <dgm:cxn modelId="{8E4C45B4-27C0-4754-82C0-CE95F41E6826}" type="presParOf" srcId="{10531388-560A-4CC2-A098-0864E17BA165}" destId="{28A81CBE-4643-4A22-8E00-009BB12FC060}" srcOrd="2" destOrd="0" presId="urn:microsoft.com/office/officeart/2005/8/layout/hierarchy3"/>
    <dgm:cxn modelId="{489D6C8D-8CB1-48C3-B2BE-0BC4DA5DFE5D}" type="presParOf" srcId="{10531388-560A-4CC2-A098-0864E17BA165}" destId="{28AFF368-480B-4ADB-83A5-364F79644E81}" srcOrd="3" destOrd="0" presId="urn:microsoft.com/office/officeart/2005/8/layout/hierarchy3"/>
    <dgm:cxn modelId="{73A648C8-9D92-4EF3-B68C-C562AA17D2AA}" type="presParOf" srcId="{10531388-560A-4CC2-A098-0864E17BA165}" destId="{8E12E8DA-E010-4683-883D-1BDCF37DD45C}" srcOrd="4" destOrd="0" presId="urn:microsoft.com/office/officeart/2005/8/layout/hierarchy3"/>
    <dgm:cxn modelId="{B0774328-7D17-478E-8258-AFAEBBA4374A}" type="presParOf" srcId="{10531388-560A-4CC2-A098-0864E17BA165}" destId="{544B5885-F1D3-4870-928C-1BF205FCC468}" srcOrd="5" destOrd="0" presId="urn:microsoft.com/office/officeart/2005/8/layout/hierarchy3"/>
    <dgm:cxn modelId="{E9A7A2BC-7988-410A-B4FE-E77DF29CED16}" type="presParOf" srcId="{10531388-560A-4CC2-A098-0864E17BA165}" destId="{9E0A33F7-3493-4812-94CE-1FD58808489A}" srcOrd="6" destOrd="0" presId="urn:microsoft.com/office/officeart/2005/8/layout/hierarchy3"/>
    <dgm:cxn modelId="{6523F12C-0819-4B68-872B-8431BAB4733C}" type="presParOf" srcId="{10531388-560A-4CC2-A098-0864E17BA165}" destId="{FB4EA58D-19BE-48FE-AF07-AA2BEA5C5783}" srcOrd="7" destOrd="0" presId="urn:microsoft.com/office/officeart/2005/8/layout/hierarchy3"/>
    <dgm:cxn modelId="{BF27BCB9-8E21-4840-81C5-3CCB8134D91C}" type="presParOf" srcId="{10531388-560A-4CC2-A098-0864E17BA165}" destId="{18B1C79E-DB9B-40AE-918C-29A016EB6A6E}" srcOrd="8" destOrd="0" presId="urn:microsoft.com/office/officeart/2005/8/layout/hierarchy3"/>
    <dgm:cxn modelId="{E18AE527-58E6-4ED5-B08D-63B3CDD45FEE}" type="presParOf" srcId="{10531388-560A-4CC2-A098-0864E17BA165}" destId="{0961F206-D926-4F47-BA41-8AB436DB215F}" srcOrd="9" destOrd="0" presId="urn:microsoft.com/office/officeart/2005/8/layout/hierarchy3"/>
    <dgm:cxn modelId="{8CDA2874-66E7-4E9C-8E3D-D899A7541A40}" type="presParOf" srcId="{10531388-560A-4CC2-A098-0864E17BA165}" destId="{DF22D705-5D6F-4FD5-B07A-19E3B62D2260}" srcOrd="10" destOrd="0" presId="urn:microsoft.com/office/officeart/2005/8/layout/hierarchy3"/>
    <dgm:cxn modelId="{A068C616-280F-424B-BF7B-AFCEC74F7320}" type="presParOf" srcId="{10531388-560A-4CC2-A098-0864E17BA165}" destId="{17FFD092-DD3B-4C47-995F-E4877B0715DB}" srcOrd="11" destOrd="0" presId="urn:microsoft.com/office/officeart/2005/8/layout/hierarchy3"/>
    <dgm:cxn modelId="{F55184AE-1525-4169-A742-00C11D43F9A2}" type="presParOf" srcId="{10531388-560A-4CC2-A098-0864E17BA165}" destId="{3D457821-B161-4847-81DC-0DDAEF81ED1E}" srcOrd="12" destOrd="0" presId="urn:microsoft.com/office/officeart/2005/8/layout/hierarchy3"/>
    <dgm:cxn modelId="{17FD3B26-702B-4B99-8428-394C5255C972}" type="presParOf" srcId="{10531388-560A-4CC2-A098-0864E17BA165}" destId="{F95A9CE0-CA7D-4313-BED0-A9ECFF092721}" srcOrd="1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67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5. Sooline ja/või perevägivald kui omaette kuritegu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karistada </a:t>
          </a:r>
          <a:r>
            <a:rPr lang="et-EE" sz="1800" b="1" noProof="0" dirty="0" smtClean="0"/>
            <a:t>vägivaldset </a:t>
          </a:r>
          <a:r>
            <a:rPr lang="et-EE" sz="1800" b="1" noProof="0" dirty="0" smtClean="0"/>
            <a:t>käitumist, </a:t>
          </a:r>
          <a:r>
            <a:rPr lang="et-EE" sz="1800" b="1" noProof="0" dirty="0" smtClean="0"/>
            <a:t>mis on suunatud kõigi perekonnaliikmete allutamisele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1" noProof="0" dirty="0" smtClean="0"/>
            <a:t>muud kuriteoliigid, mille eest on ettenähtud karistus, kui toimub pereringis</a:t>
          </a:r>
          <a:endParaRPr lang="et-EE" sz="1800" b="1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1024537" custScaleY="408383" custLinFactY="-16210" custLinFactNeighborX="10928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2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2" custScaleX="1079268" custScaleY="270102" custLinFactNeighborX="-32440" custLinFactNeighborY="-9067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2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2" custScaleX="1076202" custScaleY="245702" custLinFactNeighborX="-31693" custLinFactNeighborY="-7057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21DA90D6-AA34-42F8-AE0E-AAF24F31A580}" type="presOf" srcId="{18F24CE6-0789-43C9-A928-BC9E636F64A5}" destId="{6E07D565-5794-4325-93CF-7A3498004E77}" srcOrd="0" destOrd="0" presId="urn:microsoft.com/office/officeart/2005/8/layout/hierarchy3"/>
    <dgm:cxn modelId="{19BE206F-F230-4F69-A622-908C1C06C5AF}" type="presOf" srcId="{6A93B0E2-1A75-49BE-90EE-E4BEEA041914}" destId="{8A89219B-DA8B-4B84-8F23-85B5A7562286}" srcOrd="0" destOrd="0" presId="urn:microsoft.com/office/officeart/2005/8/layout/hierarchy3"/>
    <dgm:cxn modelId="{340A4D44-DC04-436E-9A31-895549A4152D}" type="presOf" srcId="{C5C3A72C-0D08-405D-A045-1D22492D9FE7}" destId="{14BE7115-19EA-4388-8EE1-00D006E461F8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2DC56183-565C-4DEE-A112-9534342C1E69}" type="presOf" srcId="{57D87F6A-F143-4B73-ADC3-6BF97B27F17E}" destId="{734C0C21-1566-449E-94E5-07ED6D60FC2C}" srcOrd="0" destOrd="0" presId="urn:microsoft.com/office/officeart/2005/8/layout/hierarchy3"/>
    <dgm:cxn modelId="{C57C4FDC-AC34-4A02-B8C0-8F525D6855D0}" type="presOf" srcId="{DA07C50E-36E2-473B-B663-A59131559265}" destId="{A522F43E-E2B0-4730-B5C4-54E151C5E65D}" srcOrd="0" destOrd="0" presId="urn:microsoft.com/office/officeart/2005/8/layout/hierarchy3"/>
    <dgm:cxn modelId="{D7976019-07C0-4126-A990-641EC1625435}" type="presOf" srcId="{04CF4517-15FC-449E-AA50-B9AE0C5B32F6}" destId="{1A3596E3-4110-4A23-B78D-C007390CE4D0}" srcOrd="0" destOrd="0" presId="urn:microsoft.com/office/officeart/2005/8/layout/hierarchy3"/>
    <dgm:cxn modelId="{E779FD8A-584B-4192-979D-E40253013687}" type="presOf" srcId="{57D87F6A-F143-4B73-ADC3-6BF97B27F17E}" destId="{27570BBB-AC6C-4E58-9AE3-38236285229E}" srcOrd="1" destOrd="0" presId="urn:microsoft.com/office/officeart/2005/8/layout/hierarchy3"/>
    <dgm:cxn modelId="{8C02B43A-66B5-48CE-AB9D-085C98ACFE04}" type="presParOf" srcId="{6E07D565-5794-4325-93CF-7A3498004E77}" destId="{9D096E01-669F-432C-8B5C-91A552B9D4F1}" srcOrd="0" destOrd="0" presId="urn:microsoft.com/office/officeart/2005/8/layout/hierarchy3"/>
    <dgm:cxn modelId="{1F32B0AE-2DB8-496E-BB29-B59A2EBB42F4}" type="presParOf" srcId="{9D096E01-669F-432C-8B5C-91A552B9D4F1}" destId="{2F1DF08F-D04C-4221-B70B-B2A9ED6095F2}" srcOrd="0" destOrd="0" presId="urn:microsoft.com/office/officeart/2005/8/layout/hierarchy3"/>
    <dgm:cxn modelId="{8E12AF88-CE78-48F8-93EE-AA1A8E915488}" type="presParOf" srcId="{2F1DF08F-D04C-4221-B70B-B2A9ED6095F2}" destId="{734C0C21-1566-449E-94E5-07ED6D60FC2C}" srcOrd="0" destOrd="0" presId="urn:microsoft.com/office/officeart/2005/8/layout/hierarchy3"/>
    <dgm:cxn modelId="{CA84FC26-E19A-407E-A4A1-DC5BFDCCF285}" type="presParOf" srcId="{2F1DF08F-D04C-4221-B70B-B2A9ED6095F2}" destId="{27570BBB-AC6C-4E58-9AE3-38236285229E}" srcOrd="1" destOrd="0" presId="urn:microsoft.com/office/officeart/2005/8/layout/hierarchy3"/>
    <dgm:cxn modelId="{A5FA330E-DFCF-4FA2-A8EA-EC6882EFF21D}" type="presParOf" srcId="{9D096E01-669F-432C-8B5C-91A552B9D4F1}" destId="{10531388-560A-4CC2-A098-0864E17BA165}" srcOrd="1" destOrd="0" presId="urn:microsoft.com/office/officeart/2005/8/layout/hierarchy3"/>
    <dgm:cxn modelId="{B4FF08D8-29FB-4636-A75C-13C478EA3680}" type="presParOf" srcId="{10531388-560A-4CC2-A098-0864E17BA165}" destId="{8A89219B-DA8B-4B84-8F23-85B5A7562286}" srcOrd="0" destOrd="0" presId="urn:microsoft.com/office/officeart/2005/8/layout/hierarchy3"/>
    <dgm:cxn modelId="{768638AF-F5E9-434F-A6C1-C0F5589AF999}" type="presParOf" srcId="{10531388-560A-4CC2-A098-0864E17BA165}" destId="{A522F43E-E2B0-4730-B5C4-54E151C5E65D}" srcOrd="1" destOrd="0" presId="urn:microsoft.com/office/officeart/2005/8/layout/hierarchy3"/>
    <dgm:cxn modelId="{2DEA0E4B-7622-4E64-B4E3-76F2EA102FB3}" type="presParOf" srcId="{10531388-560A-4CC2-A098-0864E17BA165}" destId="{14BE7115-19EA-4388-8EE1-00D006E461F8}" srcOrd="2" destOrd="0" presId="urn:microsoft.com/office/officeart/2005/8/layout/hierarchy3"/>
    <dgm:cxn modelId="{601678C7-F27E-4A78-8A67-BBD489C6F00C}" type="presParOf" srcId="{10531388-560A-4CC2-A098-0864E17BA165}" destId="{1A3596E3-4110-4A23-B78D-C007390CE4D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68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5.1 Kriminaalvastutusele võtmisest Hispaania karistusseadustiku näitel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 Artikkel 153. Juhuslik väärkohtlemine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1" noProof="0" dirty="0" smtClean="0"/>
            <a:t>Artikkel 173. Pidev väärkohtlemine</a:t>
          </a:r>
          <a:endParaRPr lang="et-EE" sz="1800" b="1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1068866" custScaleY="408383" custLinFactY="-16210" custLinFactNeighborX="10928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2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2" custScaleX="1079268" custScaleY="270102" custLinFactNeighborX="-27924" custLinFactNeighborY="-6889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2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2" custScaleX="1076202" custScaleY="245702" custLinFactNeighborX="-31693" custLinFactNeighborY="-7057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9E8F58-19C1-4726-82DB-A73081063E4C}" type="presOf" srcId="{18F24CE6-0789-43C9-A928-BC9E636F64A5}" destId="{6E07D565-5794-4325-93CF-7A3498004E77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56F45892-ADCF-4B9D-9D8A-DD1ECE848E61}" type="presOf" srcId="{04CF4517-15FC-449E-AA50-B9AE0C5B32F6}" destId="{1A3596E3-4110-4A23-B78D-C007390CE4D0}" srcOrd="0" destOrd="0" presId="urn:microsoft.com/office/officeart/2005/8/layout/hierarchy3"/>
    <dgm:cxn modelId="{78E5144B-57A9-477C-99FD-0F8EEAE50180}" type="presOf" srcId="{DA07C50E-36E2-473B-B663-A59131559265}" destId="{A522F43E-E2B0-4730-B5C4-54E151C5E65D}" srcOrd="0" destOrd="0" presId="urn:microsoft.com/office/officeart/2005/8/layout/hierarchy3"/>
    <dgm:cxn modelId="{CF8CDD14-2AE2-41B1-92CC-CECB7DBA6F9A}" type="presOf" srcId="{6A93B0E2-1A75-49BE-90EE-E4BEEA041914}" destId="{8A89219B-DA8B-4B84-8F23-85B5A7562286}" srcOrd="0" destOrd="0" presId="urn:microsoft.com/office/officeart/2005/8/layout/hierarchy3"/>
    <dgm:cxn modelId="{2AB66057-7077-485C-82DB-CDD12EB3F385}" type="presOf" srcId="{C5C3A72C-0D08-405D-A045-1D22492D9FE7}" destId="{14BE7115-19EA-4388-8EE1-00D006E461F8}" srcOrd="0" destOrd="0" presId="urn:microsoft.com/office/officeart/2005/8/layout/hierarchy3"/>
    <dgm:cxn modelId="{09808F3A-117C-4B39-9BD3-572F1A21C42F}" type="presOf" srcId="{57D87F6A-F143-4B73-ADC3-6BF97B27F17E}" destId="{734C0C21-1566-449E-94E5-07ED6D60FC2C}" srcOrd="0" destOrd="0" presId="urn:microsoft.com/office/officeart/2005/8/layout/hierarchy3"/>
    <dgm:cxn modelId="{2515D1B8-65E7-484F-9802-9EF0437FE0B2}" type="presOf" srcId="{57D87F6A-F143-4B73-ADC3-6BF97B27F17E}" destId="{27570BBB-AC6C-4E58-9AE3-38236285229E}" srcOrd="1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79C6BA18-D941-4D27-A3A1-638B158131E3}" type="presParOf" srcId="{6E07D565-5794-4325-93CF-7A3498004E77}" destId="{9D096E01-669F-432C-8B5C-91A552B9D4F1}" srcOrd="0" destOrd="0" presId="urn:microsoft.com/office/officeart/2005/8/layout/hierarchy3"/>
    <dgm:cxn modelId="{C969826D-8410-49F3-9DD6-FC379796042A}" type="presParOf" srcId="{9D096E01-669F-432C-8B5C-91A552B9D4F1}" destId="{2F1DF08F-D04C-4221-B70B-B2A9ED6095F2}" srcOrd="0" destOrd="0" presId="urn:microsoft.com/office/officeart/2005/8/layout/hierarchy3"/>
    <dgm:cxn modelId="{42B22EAA-63BA-4AE9-A478-21066BF8CD8E}" type="presParOf" srcId="{2F1DF08F-D04C-4221-B70B-B2A9ED6095F2}" destId="{734C0C21-1566-449E-94E5-07ED6D60FC2C}" srcOrd="0" destOrd="0" presId="urn:microsoft.com/office/officeart/2005/8/layout/hierarchy3"/>
    <dgm:cxn modelId="{E3CBCCDA-4D09-4715-903D-0E921A904413}" type="presParOf" srcId="{2F1DF08F-D04C-4221-B70B-B2A9ED6095F2}" destId="{27570BBB-AC6C-4E58-9AE3-38236285229E}" srcOrd="1" destOrd="0" presId="urn:microsoft.com/office/officeart/2005/8/layout/hierarchy3"/>
    <dgm:cxn modelId="{C1C419D9-F209-46EC-AEC1-707A4847AEF8}" type="presParOf" srcId="{9D096E01-669F-432C-8B5C-91A552B9D4F1}" destId="{10531388-560A-4CC2-A098-0864E17BA165}" srcOrd="1" destOrd="0" presId="urn:microsoft.com/office/officeart/2005/8/layout/hierarchy3"/>
    <dgm:cxn modelId="{5E864AAC-02E5-4296-8F2E-43F1AA3FB39B}" type="presParOf" srcId="{10531388-560A-4CC2-A098-0864E17BA165}" destId="{8A89219B-DA8B-4B84-8F23-85B5A7562286}" srcOrd="0" destOrd="0" presId="urn:microsoft.com/office/officeart/2005/8/layout/hierarchy3"/>
    <dgm:cxn modelId="{29AEB951-B2B1-4DB7-989B-FFA6AAF73805}" type="presParOf" srcId="{10531388-560A-4CC2-A098-0864E17BA165}" destId="{A522F43E-E2B0-4730-B5C4-54E151C5E65D}" srcOrd="1" destOrd="0" presId="urn:microsoft.com/office/officeart/2005/8/layout/hierarchy3"/>
    <dgm:cxn modelId="{AA0752A6-1743-4DD6-9BE5-2BAC1EA9BB78}" type="presParOf" srcId="{10531388-560A-4CC2-A098-0864E17BA165}" destId="{14BE7115-19EA-4388-8EE1-00D006E461F8}" srcOrd="2" destOrd="0" presId="urn:microsoft.com/office/officeart/2005/8/layout/hierarchy3"/>
    <dgm:cxn modelId="{AC2082B1-D7C8-41D8-86A0-2335B25C68B8}" type="presParOf" srcId="{10531388-560A-4CC2-A098-0864E17BA165}" destId="{1A3596E3-4110-4A23-B78D-C007390CE4D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69" qsCatId="simple" csTypeId="urn:microsoft.com/office/officeart/2005/8/colors/accent1_2#31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s-ES" sz="3200" dirty="0" smtClean="0"/>
            <a:t>EUROOPA DIREKTIIVID JA SOOVITUSED</a:t>
          </a:r>
          <a:endParaRPr lang="es-ES" sz="320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572965" custScaleY="187718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</dgm:ptLst>
  <dgm:cxnLst>
    <dgm:cxn modelId="{1F492933-249F-4B82-956D-810A8367AE04}" type="presOf" srcId="{57D87F6A-F143-4B73-ADC3-6BF97B27F17E}" destId="{27570BBB-AC6C-4E58-9AE3-38236285229E}" srcOrd="1" destOrd="0" presId="urn:microsoft.com/office/officeart/2005/8/layout/hierarchy3"/>
    <dgm:cxn modelId="{B4D3AD50-D347-4AB6-A088-00520DCBEB99}" type="presOf" srcId="{18F24CE6-0789-43C9-A928-BC9E636F64A5}" destId="{6E07D565-5794-4325-93CF-7A3498004E77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ED81E8F9-CB47-45C2-B848-6BBE4D256F8C}" type="presOf" srcId="{57D87F6A-F143-4B73-ADC3-6BF97B27F17E}" destId="{734C0C21-1566-449E-94E5-07ED6D60FC2C}" srcOrd="0" destOrd="0" presId="urn:microsoft.com/office/officeart/2005/8/layout/hierarchy3"/>
    <dgm:cxn modelId="{76D23854-53D5-400E-8704-CEFD77F99C23}" type="presParOf" srcId="{6E07D565-5794-4325-93CF-7A3498004E77}" destId="{9D096E01-669F-432C-8B5C-91A552B9D4F1}" srcOrd="0" destOrd="0" presId="urn:microsoft.com/office/officeart/2005/8/layout/hierarchy3"/>
    <dgm:cxn modelId="{710B8E3F-4278-45CF-9D6C-4B886D211642}" type="presParOf" srcId="{9D096E01-669F-432C-8B5C-91A552B9D4F1}" destId="{2F1DF08F-D04C-4221-B70B-B2A9ED6095F2}" srcOrd="0" destOrd="0" presId="urn:microsoft.com/office/officeart/2005/8/layout/hierarchy3"/>
    <dgm:cxn modelId="{112C9D72-4356-44BF-82C9-B7BBC3BB4B02}" type="presParOf" srcId="{2F1DF08F-D04C-4221-B70B-B2A9ED6095F2}" destId="{734C0C21-1566-449E-94E5-07ED6D60FC2C}" srcOrd="0" destOrd="0" presId="urn:microsoft.com/office/officeart/2005/8/layout/hierarchy3"/>
    <dgm:cxn modelId="{A78BBA49-3076-447C-8DF6-13847594BDCE}" type="presParOf" srcId="{2F1DF08F-D04C-4221-B70B-B2A9ED6095F2}" destId="{27570BBB-AC6C-4E58-9AE3-38236285229E}" srcOrd="1" destOrd="0" presId="urn:microsoft.com/office/officeart/2005/8/layout/hierarchy3"/>
    <dgm:cxn modelId="{E2879979-4D7A-44FE-801B-D803EC27003A}" type="presParOf" srcId="{9D096E01-669F-432C-8B5C-91A552B9D4F1}" destId="{10531388-560A-4CC2-A098-0864E17BA16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70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400" b="1" noProof="0" dirty="0" smtClean="0"/>
            <a:t>6.1. </a:t>
          </a:r>
          <a:r>
            <a:rPr lang="et-EE" sz="2300" b="1" noProof="0" dirty="0" smtClean="0"/>
            <a:t>ISTANBULI KONVENTSIOON, 11. mai 2011</a:t>
          </a:r>
          <a:endParaRPr lang="et-EE" sz="2300" b="1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just"/>
          <a:r>
            <a:rPr lang="et-EE" sz="1800" b="0" noProof="0" dirty="0" smtClean="0"/>
            <a:t>kuulutab kuritegelikuks mitmed naistevastase vägivalla vormid</a:t>
          </a:r>
          <a:endParaRPr lang="et-EE" sz="1800" b="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0" noProof="0" dirty="0" smtClean="0"/>
            <a:t>spetsiifilised järelevalvemehhanismid</a:t>
          </a:r>
          <a:endParaRPr lang="et-EE" sz="1800" b="0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91E2D17E-D7E7-435D-8A03-B982F7641694}">
      <dgm:prSet custT="1"/>
      <dgm:spPr/>
      <dgm:t>
        <a:bodyPr/>
        <a:lstStyle/>
        <a:p>
          <a:pPr algn="l"/>
          <a:r>
            <a:rPr lang="et-EE" sz="1800" noProof="0" dirty="0" smtClean="0"/>
            <a:t>spetsialistide koolitamine ja teadlikkuse tõstmine</a:t>
          </a:r>
          <a:endParaRPr lang="et-EE" sz="1800" noProof="0" dirty="0"/>
        </a:p>
      </dgm:t>
    </dgm:pt>
    <dgm:pt modelId="{47398860-99BF-49FA-8066-693F93D196FC}" type="parTrans" cxnId="{CAECF40D-7B94-4B16-94C6-BFF74295E813}">
      <dgm:prSet/>
      <dgm:spPr/>
      <dgm:t>
        <a:bodyPr/>
        <a:lstStyle/>
        <a:p>
          <a:endParaRPr lang="es-ES"/>
        </a:p>
      </dgm:t>
    </dgm:pt>
    <dgm:pt modelId="{696FDA98-561B-4425-A0B0-5E77D17D2B51}" type="sibTrans" cxnId="{CAECF40D-7B94-4B16-94C6-BFF74295E813}">
      <dgm:prSet/>
      <dgm:spPr/>
      <dgm:t>
        <a:bodyPr/>
        <a:lstStyle/>
        <a:p>
          <a:endParaRPr lang="es-ES"/>
        </a:p>
      </dgm:t>
    </dgm:pt>
    <dgm:pt modelId="{76EB24B9-9EFD-421E-AA26-793B595BA121}">
      <dgm:prSet custT="1"/>
      <dgm:spPr/>
      <dgm:t>
        <a:bodyPr/>
        <a:lstStyle/>
        <a:p>
          <a:pPr algn="l"/>
          <a:r>
            <a:rPr lang="et-EE" sz="1800" noProof="0" dirty="0" smtClean="0"/>
            <a:t>asjaomaste asutuste vahelise koostöö ja koordineerimise meetmete kehtestamine</a:t>
          </a:r>
          <a:endParaRPr lang="et-EE" sz="1800" noProof="0" dirty="0"/>
        </a:p>
      </dgm:t>
    </dgm:pt>
    <dgm:pt modelId="{EEB564D8-6168-4F3A-BAD9-DD5D49B86DE6}" type="parTrans" cxnId="{7E35A73C-53A5-4B30-AC46-599732AC526D}">
      <dgm:prSet/>
      <dgm:spPr/>
      <dgm:t>
        <a:bodyPr/>
        <a:lstStyle/>
        <a:p>
          <a:endParaRPr lang="es-ES"/>
        </a:p>
      </dgm:t>
    </dgm:pt>
    <dgm:pt modelId="{90579F26-19A3-4043-A72F-489BE5464298}" type="sibTrans" cxnId="{7E35A73C-53A5-4B30-AC46-599732AC526D}">
      <dgm:prSet/>
      <dgm:spPr/>
      <dgm:t>
        <a:bodyPr/>
        <a:lstStyle/>
        <a:p>
          <a:endParaRPr lang="es-ES"/>
        </a:p>
      </dgm:t>
    </dgm:pt>
    <dgm:pt modelId="{EC2AA8D4-6266-451A-9EAD-F0B6F6E53F25}">
      <dgm:prSet custT="1"/>
      <dgm:spPr/>
      <dgm:t>
        <a:bodyPr/>
        <a:lstStyle/>
        <a:p>
          <a:pPr algn="l"/>
          <a:r>
            <a:rPr lang="et-EE" sz="1800" noProof="0" dirty="0" smtClean="0"/>
            <a:t>igakülgne ohvriabi</a:t>
          </a:r>
          <a:endParaRPr lang="et-EE" sz="1800" noProof="0" dirty="0"/>
        </a:p>
      </dgm:t>
    </dgm:pt>
    <dgm:pt modelId="{2B1E76B9-689D-43FB-9DCE-EA7521DF625C}" type="parTrans" cxnId="{9B62AF94-CF2A-48AC-B8F7-D883579B8DBC}">
      <dgm:prSet/>
      <dgm:spPr/>
      <dgm:t>
        <a:bodyPr/>
        <a:lstStyle/>
        <a:p>
          <a:endParaRPr lang="es-ES"/>
        </a:p>
      </dgm:t>
    </dgm:pt>
    <dgm:pt modelId="{616116EE-33B9-45CF-9F5C-20FC9DFC846C}" type="sibTrans" cxnId="{9B62AF94-CF2A-48AC-B8F7-D883579B8DBC}">
      <dgm:prSet/>
      <dgm:spPr/>
      <dgm:t>
        <a:bodyPr/>
        <a:lstStyle/>
        <a:p>
          <a:endParaRPr lang="es-ES"/>
        </a:p>
      </dgm:t>
    </dgm:pt>
    <dgm:pt modelId="{530C6285-E6D6-4840-AE83-CBF6F74C140E}">
      <dgm:prSet custT="1"/>
      <dgm:spPr/>
      <dgm:t>
        <a:bodyPr/>
        <a:lstStyle/>
        <a:p>
          <a:pPr algn="l"/>
          <a:r>
            <a:rPr lang="et-EE" sz="1800" noProof="0" dirty="0" smtClean="0"/>
            <a:t>kaitsemeetmete kehtestamine</a:t>
          </a:r>
          <a:endParaRPr lang="et-EE" sz="1800" noProof="0" dirty="0"/>
        </a:p>
      </dgm:t>
    </dgm:pt>
    <dgm:pt modelId="{B5D8130C-AD94-4E06-8744-51FFD08C5EDB}" type="parTrans" cxnId="{9E85E234-8E81-4C37-AE95-FA74FF50C091}">
      <dgm:prSet/>
      <dgm:spPr/>
      <dgm:t>
        <a:bodyPr/>
        <a:lstStyle/>
        <a:p>
          <a:endParaRPr lang="en-US"/>
        </a:p>
      </dgm:t>
    </dgm:pt>
    <dgm:pt modelId="{212D87D1-8230-414E-B6AD-F8789B2AD3B1}" type="sibTrans" cxnId="{9E85E234-8E81-4C37-AE95-FA74FF50C091}">
      <dgm:prSet/>
      <dgm:spPr/>
      <dgm:t>
        <a:bodyPr/>
        <a:lstStyle/>
        <a:p>
          <a:endParaRPr lang="en-U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847524" custScaleY="141862" custLinFactY="-100000" custLinFactNeighborX="58705" custLinFactNeighborY="-100901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6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6" custScaleX="834397" custScaleY="183953" custLinFactNeighborX="-47400" custLinFactNeighborY="-730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6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6" custScaleX="719064" custScaleY="125884" custLinFactNeighborX="-48031" custLinFactNeighborY="-1536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574AD0-A6BB-4C13-AC1B-5E3221290649}" type="pres">
      <dgm:prSet presAssocID="{47398860-99BF-49FA-8066-693F93D196FC}" presName="Name13" presStyleLbl="parChTrans1D2" presStyleIdx="2" presStyleCnt="6"/>
      <dgm:spPr/>
      <dgm:t>
        <a:bodyPr/>
        <a:lstStyle/>
        <a:p>
          <a:endParaRPr lang="es-AR"/>
        </a:p>
      </dgm:t>
    </dgm:pt>
    <dgm:pt modelId="{A3B53A8D-1D12-4F82-A729-65F6D743D4D5}" type="pres">
      <dgm:prSet presAssocID="{91E2D17E-D7E7-435D-8A03-B982F7641694}" presName="childText" presStyleLbl="bgAcc1" presStyleIdx="2" presStyleCnt="6" custScaleX="752930" custScaleY="134951" custLinFactNeighborX="-47840" custLinFactNeighborY="-225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37EC02-8401-4844-90EA-67A735509302}" type="pres">
      <dgm:prSet presAssocID="{EEB564D8-6168-4F3A-BAD9-DD5D49B86DE6}" presName="Name13" presStyleLbl="parChTrans1D2" presStyleIdx="3" presStyleCnt="6"/>
      <dgm:spPr/>
      <dgm:t>
        <a:bodyPr/>
        <a:lstStyle/>
        <a:p>
          <a:endParaRPr lang="es-AR"/>
        </a:p>
      </dgm:t>
    </dgm:pt>
    <dgm:pt modelId="{F6996E27-986E-4F79-BD59-A2301544CEFD}" type="pres">
      <dgm:prSet presAssocID="{76EB24B9-9EFD-421E-AA26-793B595BA121}" presName="childText" presStyleLbl="bgAcc1" presStyleIdx="3" presStyleCnt="6" custScaleX="841649" custScaleY="167239" custLinFactNeighborX="-48004" custLinFactNeighborY="-217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CF009F-9D31-4860-826D-CAE576C28FA5}" type="pres">
      <dgm:prSet presAssocID="{2B1E76B9-689D-43FB-9DCE-EA7521DF625C}" presName="Name13" presStyleLbl="parChTrans1D2" presStyleIdx="4" presStyleCnt="6"/>
      <dgm:spPr/>
      <dgm:t>
        <a:bodyPr/>
        <a:lstStyle/>
        <a:p>
          <a:endParaRPr lang="es-AR"/>
        </a:p>
      </dgm:t>
    </dgm:pt>
    <dgm:pt modelId="{96958CC2-831D-407F-BDD3-5411A926C9E7}" type="pres">
      <dgm:prSet presAssocID="{EC2AA8D4-6266-451A-9EAD-F0B6F6E53F25}" presName="childText" presStyleLbl="bgAcc1" presStyleIdx="4" presStyleCnt="6" custScaleX="737003" custScaleY="110225" custLinFactNeighborX="-47840" custLinFactNeighborY="-3548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946F9E-A7DE-4DEE-849A-91D7300DBB16}" type="pres">
      <dgm:prSet presAssocID="{B5D8130C-AD94-4E06-8744-51FFD08C5EDB}" presName="Name13" presStyleLbl="parChTrans1D2" presStyleIdx="5" presStyleCnt="6"/>
      <dgm:spPr/>
    </dgm:pt>
    <dgm:pt modelId="{7A2FC62C-2828-4A78-A995-28ED31D40693}" type="pres">
      <dgm:prSet presAssocID="{530C6285-E6D6-4840-AE83-CBF6F74C140E}" presName="childText" presStyleLbl="bgAcc1" presStyleIdx="5" presStyleCnt="6" custScaleX="854881" custScaleY="140050" custLinFactNeighborX="-47840" custLinFactNeighborY="-3680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F2E9813-2370-43AF-AEC9-4473B700EEBB}" type="presOf" srcId="{91E2D17E-D7E7-435D-8A03-B982F7641694}" destId="{A3B53A8D-1D12-4F82-A729-65F6D743D4D5}" srcOrd="0" destOrd="0" presId="urn:microsoft.com/office/officeart/2005/8/layout/hierarchy3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2B70900F-5842-4529-A943-A689A86AF6A7}" type="presOf" srcId="{57D87F6A-F143-4B73-ADC3-6BF97B27F17E}" destId="{734C0C21-1566-449E-94E5-07ED6D60FC2C}" srcOrd="0" destOrd="0" presId="urn:microsoft.com/office/officeart/2005/8/layout/hierarchy3"/>
    <dgm:cxn modelId="{7E35A73C-53A5-4B30-AC46-599732AC526D}" srcId="{57D87F6A-F143-4B73-ADC3-6BF97B27F17E}" destId="{76EB24B9-9EFD-421E-AA26-793B595BA121}" srcOrd="3" destOrd="0" parTransId="{EEB564D8-6168-4F3A-BAD9-DD5D49B86DE6}" sibTransId="{90579F26-19A3-4043-A72F-489BE5464298}"/>
    <dgm:cxn modelId="{D41BDCB9-FD51-486F-8497-9FBF379BB704}" type="presOf" srcId="{B5D8130C-AD94-4E06-8744-51FFD08C5EDB}" destId="{33946F9E-A7DE-4DEE-849A-91D7300DBB16}" srcOrd="0" destOrd="0" presId="urn:microsoft.com/office/officeart/2005/8/layout/hierarchy3"/>
    <dgm:cxn modelId="{89AECA27-1F09-4C5B-9B6A-5ED6FA6BCFE9}" type="presOf" srcId="{C5C3A72C-0D08-405D-A045-1D22492D9FE7}" destId="{14BE7115-19EA-4388-8EE1-00D006E461F8}" srcOrd="0" destOrd="0" presId="urn:microsoft.com/office/officeart/2005/8/layout/hierarchy3"/>
    <dgm:cxn modelId="{C8640C9E-136C-4E4C-B848-14017DA01F51}" type="presOf" srcId="{EC2AA8D4-6266-451A-9EAD-F0B6F6E53F25}" destId="{96958CC2-831D-407F-BDD3-5411A926C9E7}" srcOrd="0" destOrd="0" presId="urn:microsoft.com/office/officeart/2005/8/layout/hierarchy3"/>
    <dgm:cxn modelId="{01B4C173-904D-404A-981A-E1C7CC58ED11}" type="presOf" srcId="{47398860-99BF-49FA-8066-693F93D196FC}" destId="{8A574AD0-A6BB-4C13-AC1B-5E3221290649}" srcOrd="0" destOrd="0" presId="urn:microsoft.com/office/officeart/2005/8/layout/hierarchy3"/>
    <dgm:cxn modelId="{CAECF40D-7B94-4B16-94C6-BFF74295E813}" srcId="{57D87F6A-F143-4B73-ADC3-6BF97B27F17E}" destId="{91E2D17E-D7E7-435D-8A03-B982F7641694}" srcOrd="2" destOrd="0" parTransId="{47398860-99BF-49FA-8066-693F93D196FC}" sibTransId="{696FDA98-561B-4425-A0B0-5E77D17D2B51}"/>
    <dgm:cxn modelId="{F649BB00-AE80-4DB5-AAB3-BF29DD943824}" type="presOf" srcId="{57D87F6A-F143-4B73-ADC3-6BF97B27F17E}" destId="{27570BBB-AC6C-4E58-9AE3-38236285229E}" srcOrd="1" destOrd="0" presId="urn:microsoft.com/office/officeart/2005/8/layout/hierarchy3"/>
    <dgm:cxn modelId="{5185CC6E-88C4-4F08-A519-4461337B364F}" type="presOf" srcId="{2B1E76B9-689D-43FB-9DCE-EA7521DF625C}" destId="{48CF009F-9D31-4860-826D-CAE576C28FA5}" srcOrd="0" destOrd="0" presId="urn:microsoft.com/office/officeart/2005/8/layout/hierarchy3"/>
    <dgm:cxn modelId="{34D8DC8C-9B17-4080-A25D-9D82FFBD7558}" type="presOf" srcId="{6A93B0E2-1A75-49BE-90EE-E4BEEA041914}" destId="{8A89219B-DA8B-4B84-8F23-85B5A7562286}" srcOrd="0" destOrd="0" presId="urn:microsoft.com/office/officeart/2005/8/layout/hierarchy3"/>
    <dgm:cxn modelId="{462166B3-F8AF-49AA-A317-C99D09F6188F}" type="presOf" srcId="{EEB564D8-6168-4F3A-BAD9-DD5D49B86DE6}" destId="{2337EC02-8401-4844-90EA-67A735509302}" srcOrd="0" destOrd="0" presId="urn:microsoft.com/office/officeart/2005/8/layout/hierarchy3"/>
    <dgm:cxn modelId="{C0D5E2D6-15D4-4268-B3F4-B80C4D78826D}" type="presOf" srcId="{18F24CE6-0789-43C9-A928-BC9E636F64A5}" destId="{6E07D565-5794-4325-93CF-7A3498004E77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9B62AF94-CF2A-48AC-B8F7-D883579B8DBC}" srcId="{57D87F6A-F143-4B73-ADC3-6BF97B27F17E}" destId="{EC2AA8D4-6266-451A-9EAD-F0B6F6E53F25}" srcOrd="4" destOrd="0" parTransId="{2B1E76B9-689D-43FB-9DCE-EA7521DF625C}" sibTransId="{616116EE-33B9-45CF-9F5C-20FC9DFC846C}"/>
    <dgm:cxn modelId="{8683CB79-5978-4210-8EB1-415176F123C4}" type="presOf" srcId="{76EB24B9-9EFD-421E-AA26-793B595BA121}" destId="{F6996E27-986E-4F79-BD59-A2301544CEFD}" srcOrd="0" destOrd="0" presId="urn:microsoft.com/office/officeart/2005/8/layout/hierarchy3"/>
    <dgm:cxn modelId="{9E85E234-8E81-4C37-AE95-FA74FF50C091}" srcId="{57D87F6A-F143-4B73-ADC3-6BF97B27F17E}" destId="{530C6285-E6D6-4840-AE83-CBF6F74C140E}" srcOrd="5" destOrd="0" parTransId="{B5D8130C-AD94-4E06-8744-51FFD08C5EDB}" sibTransId="{212D87D1-8230-414E-B6AD-F8789B2AD3B1}"/>
    <dgm:cxn modelId="{E2F12CE8-3E53-4535-A564-C7BE9F881D97}" type="presOf" srcId="{530C6285-E6D6-4840-AE83-CBF6F74C140E}" destId="{7A2FC62C-2828-4A78-A995-28ED31D40693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E3BA939E-2429-4AD3-8767-1B97BE369F25}" type="presOf" srcId="{DA07C50E-36E2-473B-B663-A59131559265}" destId="{A522F43E-E2B0-4730-B5C4-54E151C5E65D}" srcOrd="0" destOrd="0" presId="urn:microsoft.com/office/officeart/2005/8/layout/hierarchy3"/>
    <dgm:cxn modelId="{C1A3DFDA-599A-4DE0-B837-E99E6E2727DD}" type="presOf" srcId="{04CF4517-15FC-449E-AA50-B9AE0C5B32F6}" destId="{1A3596E3-4110-4A23-B78D-C007390CE4D0}" srcOrd="0" destOrd="0" presId="urn:microsoft.com/office/officeart/2005/8/layout/hierarchy3"/>
    <dgm:cxn modelId="{95987BEE-CC17-46CC-B0C7-CB4A6EE6FA00}" type="presParOf" srcId="{6E07D565-5794-4325-93CF-7A3498004E77}" destId="{9D096E01-669F-432C-8B5C-91A552B9D4F1}" srcOrd="0" destOrd="0" presId="urn:microsoft.com/office/officeart/2005/8/layout/hierarchy3"/>
    <dgm:cxn modelId="{082E809C-3314-494B-A2A6-A48A466EF403}" type="presParOf" srcId="{9D096E01-669F-432C-8B5C-91A552B9D4F1}" destId="{2F1DF08F-D04C-4221-B70B-B2A9ED6095F2}" srcOrd="0" destOrd="0" presId="urn:microsoft.com/office/officeart/2005/8/layout/hierarchy3"/>
    <dgm:cxn modelId="{DEE1D380-9077-4805-8836-9BEA815CDCA5}" type="presParOf" srcId="{2F1DF08F-D04C-4221-B70B-B2A9ED6095F2}" destId="{734C0C21-1566-449E-94E5-07ED6D60FC2C}" srcOrd="0" destOrd="0" presId="urn:microsoft.com/office/officeart/2005/8/layout/hierarchy3"/>
    <dgm:cxn modelId="{6EE8EC03-D46D-4865-A994-9EA68F072319}" type="presParOf" srcId="{2F1DF08F-D04C-4221-B70B-B2A9ED6095F2}" destId="{27570BBB-AC6C-4E58-9AE3-38236285229E}" srcOrd="1" destOrd="0" presId="urn:microsoft.com/office/officeart/2005/8/layout/hierarchy3"/>
    <dgm:cxn modelId="{19C42C68-25D3-448D-A981-E0C159B8C0F3}" type="presParOf" srcId="{9D096E01-669F-432C-8B5C-91A552B9D4F1}" destId="{10531388-560A-4CC2-A098-0864E17BA165}" srcOrd="1" destOrd="0" presId="urn:microsoft.com/office/officeart/2005/8/layout/hierarchy3"/>
    <dgm:cxn modelId="{EE472FFD-9BAD-4EB4-8E44-82F7D74F5439}" type="presParOf" srcId="{10531388-560A-4CC2-A098-0864E17BA165}" destId="{8A89219B-DA8B-4B84-8F23-85B5A7562286}" srcOrd="0" destOrd="0" presId="urn:microsoft.com/office/officeart/2005/8/layout/hierarchy3"/>
    <dgm:cxn modelId="{CBB68D7F-9885-4757-8DF6-70D236DA8D78}" type="presParOf" srcId="{10531388-560A-4CC2-A098-0864E17BA165}" destId="{A522F43E-E2B0-4730-B5C4-54E151C5E65D}" srcOrd="1" destOrd="0" presId="urn:microsoft.com/office/officeart/2005/8/layout/hierarchy3"/>
    <dgm:cxn modelId="{AE36318D-EF2F-467D-967A-8EB68B5B4697}" type="presParOf" srcId="{10531388-560A-4CC2-A098-0864E17BA165}" destId="{14BE7115-19EA-4388-8EE1-00D006E461F8}" srcOrd="2" destOrd="0" presId="urn:microsoft.com/office/officeart/2005/8/layout/hierarchy3"/>
    <dgm:cxn modelId="{D2B6D251-79DB-4B06-83AD-45F3476D803D}" type="presParOf" srcId="{10531388-560A-4CC2-A098-0864E17BA165}" destId="{1A3596E3-4110-4A23-B78D-C007390CE4D0}" srcOrd="3" destOrd="0" presId="urn:microsoft.com/office/officeart/2005/8/layout/hierarchy3"/>
    <dgm:cxn modelId="{8762C9FA-7A5E-4F66-943A-7ADBD1BC6BD5}" type="presParOf" srcId="{10531388-560A-4CC2-A098-0864E17BA165}" destId="{8A574AD0-A6BB-4C13-AC1B-5E3221290649}" srcOrd="4" destOrd="0" presId="urn:microsoft.com/office/officeart/2005/8/layout/hierarchy3"/>
    <dgm:cxn modelId="{842FAADF-375D-4FD6-8F88-65DB37431FFC}" type="presParOf" srcId="{10531388-560A-4CC2-A098-0864E17BA165}" destId="{A3B53A8D-1D12-4F82-A729-65F6D743D4D5}" srcOrd="5" destOrd="0" presId="urn:microsoft.com/office/officeart/2005/8/layout/hierarchy3"/>
    <dgm:cxn modelId="{9D358CD4-946D-4C97-B393-785926DFFFF9}" type="presParOf" srcId="{10531388-560A-4CC2-A098-0864E17BA165}" destId="{2337EC02-8401-4844-90EA-67A735509302}" srcOrd="6" destOrd="0" presId="urn:microsoft.com/office/officeart/2005/8/layout/hierarchy3"/>
    <dgm:cxn modelId="{D21253C0-5FAA-49AF-BAA1-6F1F8228E4C0}" type="presParOf" srcId="{10531388-560A-4CC2-A098-0864E17BA165}" destId="{F6996E27-986E-4F79-BD59-A2301544CEFD}" srcOrd="7" destOrd="0" presId="urn:microsoft.com/office/officeart/2005/8/layout/hierarchy3"/>
    <dgm:cxn modelId="{5A8F7DE7-39A4-4F47-8BD0-CA4F7343B7E0}" type="presParOf" srcId="{10531388-560A-4CC2-A098-0864E17BA165}" destId="{48CF009F-9D31-4860-826D-CAE576C28FA5}" srcOrd="8" destOrd="0" presId="urn:microsoft.com/office/officeart/2005/8/layout/hierarchy3"/>
    <dgm:cxn modelId="{07739371-97A2-4254-AA6F-294D8FFE2D58}" type="presParOf" srcId="{10531388-560A-4CC2-A098-0864E17BA165}" destId="{96958CC2-831D-407F-BDD3-5411A926C9E7}" srcOrd="9" destOrd="0" presId="urn:microsoft.com/office/officeart/2005/8/layout/hierarchy3"/>
    <dgm:cxn modelId="{8B7A6958-2DA6-4D7A-A9FC-C28C7F8368BF}" type="presParOf" srcId="{10531388-560A-4CC2-A098-0864E17BA165}" destId="{33946F9E-A7DE-4DEE-849A-91D7300DBB16}" srcOrd="10" destOrd="0" presId="urn:microsoft.com/office/officeart/2005/8/layout/hierarchy3"/>
    <dgm:cxn modelId="{621A1BC4-D8D1-496E-AE10-4F0209905F7A}" type="presParOf" srcId="{10531388-560A-4CC2-A098-0864E17BA165}" destId="{7A2FC62C-2828-4A78-A995-28ED31D40693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7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400" b="1" noProof="0" dirty="0" smtClean="0"/>
            <a:t>6.2. Direktiiv 2011/99/EL, 13. detsember 2011 </a:t>
          </a:r>
          <a:endParaRPr lang="et-EE" sz="2400" b="1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just"/>
          <a:r>
            <a:rPr lang="et-EE" sz="1800" b="0" noProof="0" dirty="0" smtClean="0"/>
            <a:t>loob Euroopa lähenemiskeelu</a:t>
          </a:r>
          <a:endParaRPr lang="et-EE" sz="1800" b="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91E2D17E-D7E7-435D-8A03-B982F7641694}">
      <dgm:prSet custT="1"/>
      <dgm:spPr/>
      <dgm:t>
        <a:bodyPr/>
        <a:lstStyle/>
        <a:p>
          <a:pPr algn="l"/>
          <a:r>
            <a:rPr lang="et-EE" sz="1800" noProof="0" dirty="0" smtClean="0"/>
            <a:t>kohaldatav lõpliku otsuseta kuriteoks tunnistamise kohta</a:t>
          </a:r>
          <a:endParaRPr lang="et-EE" sz="1800" noProof="0" dirty="0"/>
        </a:p>
      </dgm:t>
    </dgm:pt>
    <dgm:pt modelId="{47398860-99BF-49FA-8066-693F93D196FC}" type="parTrans" cxnId="{CAECF40D-7B94-4B16-94C6-BFF74295E813}">
      <dgm:prSet/>
      <dgm:spPr/>
      <dgm:t>
        <a:bodyPr/>
        <a:lstStyle/>
        <a:p>
          <a:endParaRPr lang="es-ES"/>
        </a:p>
      </dgm:t>
    </dgm:pt>
    <dgm:pt modelId="{696FDA98-561B-4425-A0B0-5E77D17D2B51}" type="sibTrans" cxnId="{CAECF40D-7B94-4B16-94C6-BFF74295E813}">
      <dgm:prSet/>
      <dgm:spPr/>
      <dgm:t>
        <a:bodyPr/>
        <a:lstStyle/>
        <a:p>
          <a:endParaRPr lang="es-ES"/>
        </a:p>
      </dgm:t>
    </dgm:pt>
    <dgm:pt modelId="{76EB24B9-9EFD-421E-AA26-793B595BA121}">
      <dgm:prSet custT="1"/>
      <dgm:spPr/>
      <dgm:t>
        <a:bodyPr/>
        <a:lstStyle/>
        <a:p>
          <a:pPr algn="l"/>
          <a:r>
            <a:rPr lang="et-EE" sz="1800" noProof="0" dirty="0" smtClean="0"/>
            <a:t>ohvri pereliikmetele kättesaadav</a:t>
          </a:r>
          <a:endParaRPr lang="et-EE" sz="1800" noProof="0" dirty="0"/>
        </a:p>
      </dgm:t>
    </dgm:pt>
    <dgm:pt modelId="{EEB564D8-6168-4F3A-BAD9-DD5D49B86DE6}" type="parTrans" cxnId="{7E35A73C-53A5-4B30-AC46-599732AC526D}">
      <dgm:prSet/>
      <dgm:spPr/>
      <dgm:t>
        <a:bodyPr/>
        <a:lstStyle/>
        <a:p>
          <a:endParaRPr lang="es-ES"/>
        </a:p>
      </dgm:t>
    </dgm:pt>
    <dgm:pt modelId="{90579F26-19A3-4043-A72F-489BE5464298}" type="sibTrans" cxnId="{7E35A73C-53A5-4B30-AC46-599732AC526D}">
      <dgm:prSet/>
      <dgm:spPr/>
      <dgm:t>
        <a:bodyPr/>
        <a:lstStyle/>
        <a:p>
          <a:endParaRPr lang="es-ES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0" noProof="0" dirty="0" smtClean="0"/>
            <a:t>kehtivus kõigis Euroopa Liidu liikmesriikides</a:t>
          </a:r>
          <a:endParaRPr lang="et-EE" sz="1800" b="0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D08D9857-B9E8-4C1C-B07B-F54F7B956DDC}">
      <dgm:prSet custT="1"/>
      <dgm:spPr/>
      <dgm:t>
        <a:bodyPr/>
        <a:lstStyle/>
        <a:p>
          <a:r>
            <a:rPr lang="et-EE" sz="1800" noProof="0" dirty="0" smtClean="0"/>
            <a:t>kohaldamise lõppkuupäev </a:t>
          </a:r>
          <a:r>
            <a:rPr lang="et-EE" sz="1900" b="1" noProof="0" dirty="0" smtClean="0"/>
            <a:t>11. jaanuar 2015 </a:t>
          </a:r>
          <a:endParaRPr lang="et-EE" sz="1900" b="1" noProof="0" dirty="0"/>
        </a:p>
      </dgm:t>
    </dgm:pt>
    <dgm:pt modelId="{B78C69C1-9E26-4853-8E84-9A0DDCC51FB5}" type="parTrans" cxnId="{E72585FC-403E-4F2A-A92A-2A82744820AE}">
      <dgm:prSet/>
      <dgm:spPr/>
      <dgm:t>
        <a:bodyPr/>
        <a:lstStyle/>
        <a:p>
          <a:endParaRPr lang="es-ES"/>
        </a:p>
      </dgm:t>
    </dgm:pt>
    <dgm:pt modelId="{241CACB6-A4EE-48FF-875A-5C697AAA0139}" type="sibTrans" cxnId="{E72585FC-403E-4F2A-A92A-2A82744820AE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847524" custScaleY="141862" custLinFactY="-100000" custLinFactNeighborX="58705" custLinFactNeighborY="-100901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5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5" custScaleX="678948" custScaleY="145981" custLinFactY="-12317" custLinFactNeighborX="8887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5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5" custScaleX="890425" custScaleY="125884" custLinFactNeighborX="571" custLinFactNeighborY="-9745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574AD0-A6BB-4C13-AC1B-5E3221290649}" type="pres">
      <dgm:prSet presAssocID="{47398860-99BF-49FA-8066-693F93D196FC}" presName="Name13" presStyleLbl="parChTrans1D2" presStyleIdx="2" presStyleCnt="5"/>
      <dgm:spPr/>
      <dgm:t>
        <a:bodyPr/>
        <a:lstStyle/>
        <a:p>
          <a:endParaRPr lang="es-AR"/>
        </a:p>
      </dgm:t>
    </dgm:pt>
    <dgm:pt modelId="{A3B53A8D-1D12-4F82-A729-65F6D743D4D5}" type="pres">
      <dgm:prSet presAssocID="{91E2D17E-D7E7-435D-8A03-B982F7641694}" presName="childText" presStyleLbl="bgAcc1" presStyleIdx="2" presStyleCnt="5" custScaleX="802239" custScaleY="134951" custLinFactNeighborX="7451" custLinFactNeighborY="-8107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37EC02-8401-4844-90EA-67A735509302}" type="pres">
      <dgm:prSet presAssocID="{EEB564D8-6168-4F3A-BAD9-DD5D49B86DE6}" presName="Name13" presStyleLbl="parChTrans1D2" presStyleIdx="3" presStyleCnt="5"/>
      <dgm:spPr/>
      <dgm:t>
        <a:bodyPr/>
        <a:lstStyle/>
        <a:p>
          <a:endParaRPr lang="es-AR"/>
        </a:p>
      </dgm:t>
    </dgm:pt>
    <dgm:pt modelId="{F6996E27-986E-4F79-BD59-A2301544CEFD}" type="pres">
      <dgm:prSet presAssocID="{76EB24B9-9EFD-421E-AA26-793B595BA121}" presName="childText" presStyleLbl="bgAcc1" presStyleIdx="3" presStyleCnt="5" custScaleX="818418" custScaleY="130112" custLinFactNeighborX="8238" custLinFactNeighborY="-552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ADE850-FB61-41A8-A1AC-62A864DEB201}" type="pres">
      <dgm:prSet presAssocID="{B78C69C1-9E26-4853-8E84-9A0DDCC51FB5}" presName="Name13" presStyleLbl="parChTrans1D2" presStyleIdx="4" presStyleCnt="5"/>
      <dgm:spPr/>
      <dgm:t>
        <a:bodyPr/>
        <a:lstStyle/>
        <a:p>
          <a:endParaRPr lang="es-AR"/>
        </a:p>
      </dgm:t>
    </dgm:pt>
    <dgm:pt modelId="{3499DC8B-471E-4D89-A4B9-5AACA592E9F1}" type="pres">
      <dgm:prSet presAssocID="{D08D9857-B9E8-4C1C-B07B-F54F7B956DDC}" presName="childText" presStyleLbl="bgAcc1" presStyleIdx="4" presStyleCnt="5" custScaleX="843376" custScaleY="123014" custLinFactNeighborX="8238" custLinFactNeighborY="-3629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81972BA-5309-4265-B568-C73954B6D823}" type="presOf" srcId="{B78C69C1-9E26-4853-8E84-9A0DDCC51FB5}" destId="{B3ADE850-FB61-41A8-A1AC-62A864DEB201}" srcOrd="0" destOrd="0" presId="urn:microsoft.com/office/officeart/2005/8/layout/hierarchy3"/>
    <dgm:cxn modelId="{FFCCB7D8-893E-4110-84E8-D4F7835F2B9F}" type="presOf" srcId="{04CF4517-15FC-449E-AA50-B9AE0C5B32F6}" destId="{1A3596E3-4110-4A23-B78D-C007390CE4D0}" srcOrd="0" destOrd="0" presId="urn:microsoft.com/office/officeart/2005/8/layout/hierarchy3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954FFF63-9550-4B34-B115-D985C7A2DCA3}" type="presOf" srcId="{47398860-99BF-49FA-8066-693F93D196FC}" destId="{8A574AD0-A6BB-4C13-AC1B-5E3221290649}" srcOrd="0" destOrd="0" presId="urn:microsoft.com/office/officeart/2005/8/layout/hierarchy3"/>
    <dgm:cxn modelId="{7E35A73C-53A5-4B30-AC46-599732AC526D}" srcId="{57D87F6A-F143-4B73-ADC3-6BF97B27F17E}" destId="{76EB24B9-9EFD-421E-AA26-793B595BA121}" srcOrd="3" destOrd="0" parTransId="{EEB564D8-6168-4F3A-BAD9-DD5D49B86DE6}" sibTransId="{90579F26-19A3-4043-A72F-489BE5464298}"/>
    <dgm:cxn modelId="{E72585FC-403E-4F2A-A92A-2A82744820AE}" srcId="{57D87F6A-F143-4B73-ADC3-6BF97B27F17E}" destId="{D08D9857-B9E8-4C1C-B07B-F54F7B956DDC}" srcOrd="4" destOrd="0" parTransId="{B78C69C1-9E26-4853-8E84-9A0DDCC51FB5}" sibTransId="{241CACB6-A4EE-48FF-875A-5C697AAA0139}"/>
    <dgm:cxn modelId="{9C09D817-F8EF-4055-BC94-EB895C096B88}" type="presOf" srcId="{C5C3A72C-0D08-405D-A045-1D22492D9FE7}" destId="{14BE7115-19EA-4388-8EE1-00D006E461F8}" srcOrd="0" destOrd="0" presId="urn:microsoft.com/office/officeart/2005/8/layout/hierarchy3"/>
    <dgm:cxn modelId="{CAECF40D-7B94-4B16-94C6-BFF74295E813}" srcId="{57D87F6A-F143-4B73-ADC3-6BF97B27F17E}" destId="{91E2D17E-D7E7-435D-8A03-B982F7641694}" srcOrd="2" destOrd="0" parTransId="{47398860-99BF-49FA-8066-693F93D196FC}" sibTransId="{696FDA98-561B-4425-A0B0-5E77D17D2B51}"/>
    <dgm:cxn modelId="{51E66E31-FFB1-4A46-8160-04D1BFF5BC24}" type="presOf" srcId="{57D87F6A-F143-4B73-ADC3-6BF97B27F17E}" destId="{27570BBB-AC6C-4E58-9AE3-38236285229E}" srcOrd="1" destOrd="0" presId="urn:microsoft.com/office/officeart/2005/8/layout/hierarchy3"/>
    <dgm:cxn modelId="{121316D6-4690-4643-8759-1689D78A8AF8}" type="presOf" srcId="{76EB24B9-9EFD-421E-AA26-793B595BA121}" destId="{F6996E27-986E-4F79-BD59-A2301544CEFD}" srcOrd="0" destOrd="0" presId="urn:microsoft.com/office/officeart/2005/8/layout/hierarchy3"/>
    <dgm:cxn modelId="{E33D4B19-231F-446C-BBF1-38EE4461D0D6}" type="presOf" srcId="{EEB564D8-6168-4F3A-BAD9-DD5D49B86DE6}" destId="{2337EC02-8401-4844-90EA-67A735509302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6D8CF0D6-95B8-4968-B742-C2A6631BF632}" type="presOf" srcId="{57D87F6A-F143-4B73-ADC3-6BF97B27F17E}" destId="{734C0C21-1566-449E-94E5-07ED6D60FC2C}" srcOrd="0" destOrd="0" presId="urn:microsoft.com/office/officeart/2005/8/layout/hierarchy3"/>
    <dgm:cxn modelId="{078EDD7F-176E-4DD9-954F-5D2BED82418E}" type="presOf" srcId="{DA07C50E-36E2-473B-B663-A59131559265}" destId="{A522F43E-E2B0-4730-B5C4-54E151C5E65D}" srcOrd="0" destOrd="0" presId="urn:microsoft.com/office/officeart/2005/8/layout/hierarchy3"/>
    <dgm:cxn modelId="{E2D1588E-36DB-4DAD-85BD-3A586B20504F}" type="presOf" srcId="{18F24CE6-0789-43C9-A928-BC9E636F64A5}" destId="{6E07D565-5794-4325-93CF-7A3498004E77}" srcOrd="0" destOrd="0" presId="urn:microsoft.com/office/officeart/2005/8/layout/hierarchy3"/>
    <dgm:cxn modelId="{E796253C-408A-4F88-9EE5-B7A4C3C8CB01}" type="presOf" srcId="{91E2D17E-D7E7-435D-8A03-B982F7641694}" destId="{A3B53A8D-1D12-4F82-A729-65F6D743D4D5}" srcOrd="0" destOrd="0" presId="urn:microsoft.com/office/officeart/2005/8/layout/hierarchy3"/>
    <dgm:cxn modelId="{60E179B8-857D-482D-8C16-317DBECD1127}" type="presOf" srcId="{6A93B0E2-1A75-49BE-90EE-E4BEEA041914}" destId="{8A89219B-DA8B-4B84-8F23-85B5A7562286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7103E02D-2371-4236-8FC3-1E67B94209D1}" type="presOf" srcId="{D08D9857-B9E8-4C1C-B07B-F54F7B956DDC}" destId="{3499DC8B-471E-4D89-A4B9-5AACA592E9F1}" srcOrd="0" destOrd="0" presId="urn:microsoft.com/office/officeart/2005/8/layout/hierarchy3"/>
    <dgm:cxn modelId="{0F08DB13-D423-45F6-8573-363AA3B5A07F}" type="presParOf" srcId="{6E07D565-5794-4325-93CF-7A3498004E77}" destId="{9D096E01-669F-432C-8B5C-91A552B9D4F1}" srcOrd="0" destOrd="0" presId="urn:microsoft.com/office/officeart/2005/8/layout/hierarchy3"/>
    <dgm:cxn modelId="{D471D3D1-185E-444C-9D89-AA7FD18FD01D}" type="presParOf" srcId="{9D096E01-669F-432C-8B5C-91A552B9D4F1}" destId="{2F1DF08F-D04C-4221-B70B-B2A9ED6095F2}" srcOrd="0" destOrd="0" presId="urn:microsoft.com/office/officeart/2005/8/layout/hierarchy3"/>
    <dgm:cxn modelId="{F9549685-DDE7-438B-B754-B2866DABAFE1}" type="presParOf" srcId="{2F1DF08F-D04C-4221-B70B-B2A9ED6095F2}" destId="{734C0C21-1566-449E-94E5-07ED6D60FC2C}" srcOrd="0" destOrd="0" presId="urn:microsoft.com/office/officeart/2005/8/layout/hierarchy3"/>
    <dgm:cxn modelId="{649FDA21-E6F0-49BD-B7F8-C1B9E1BBF7AF}" type="presParOf" srcId="{2F1DF08F-D04C-4221-B70B-B2A9ED6095F2}" destId="{27570BBB-AC6C-4E58-9AE3-38236285229E}" srcOrd="1" destOrd="0" presId="urn:microsoft.com/office/officeart/2005/8/layout/hierarchy3"/>
    <dgm:cxn modelId="{1DA92088-7DEF-44C7-A4E8-2FE3803025C8}" type="presParOf" srcId="{9D096E01-669F-432C-8B5C-91A552B9D4F1}" destId="{10531388-560A-4CC2-A098-0864E17BA165}" srcOrd="1" destOrd="0" presId="urn:microsoft.com/office/officeart/2005/8/layout/hierarchy3"/>
    <dgm:cxn modelId="{1A257D16-F26F-40A0-98B5-C32EDC3A9EE4}" type="presParOf" srcId="{10531388-560A-4CC2-A098-0864E17BA165}" destId="{8A89219B-DA8B-4B84-8F23-85B5A7562286}" srcOrd="0" destOrd="0" presId="urn:microsoft.com/office/officeart/2005/8/layout/hierarchy3"/>
    <dgm:cxn modelId="{65EB4CF9-6666-4617-AB35-B3849434464B}" type="presParOf" srcId="{10531388-560A-4CC2-A098-0864E17BA165}" destId="{A522F43E-E2B0-4730-B5C4-54E151C5E65D}" srcOrd="1" destOrd="0" presId="urn:microsoft.com/office/officeart/2005/8/layout/hierarchy3"/>
    <dgm:cxn modelId="{BE45C979-027B-46C8-BEA5-737D8E214588}" type="presParOf" srcId="{10531388-560A-4CC2-A098-0864E17BA165}" destId="{14BE7115-19EA-4388-8EE1-00D006E461F8}" srcOrd="2" destOrd="0" presId="urn:microsoft.com/office/officeart/2005/8/layout/hierarchy3"/>
    <dgm:cxn modelId="{C2BDE779-B12D-4F93-B387-9EFFDB90D558}" type="presParOf" srcId="{10531388-560A-4CC2-A098-0864E17BA165}" destId="{1A3596E3-4110-4A23-B78D-C007390CE4D0}" srcOrd="3" destOrd="0" presId="urn:microsoft.com/office/officeart/2005/8/layout/hierarchy3"/>
    <dgm:cxn modelId="{E4957A71-237F-4245-8F97-FDB5E21FCFB9}" type="presParOf" srcId="{10531388-560A-4CC2-A098-0864E17BA165}" destId="{8A574AD0-A6BB-4C13-AC1B-5E3221290649}" srcOrd="4" destOrd="0" presId="urn:microsoft.com/office/officeart/2005/8/layout/hierarchy3"/>
    <dgm:cxn modelId="{35986D34-C7BC-4993-B1D4-B2EE867D47AB}" type="presParOf" srcId="{10531388-560A-4CC2-A098-0864E17BA165}" destId="{A3B53A8D-1D12-4F82-A729-65F6D743D4D5}" srcOrd="5" destOrd="0" presId="urn:microsoft.com/office/officeart/2005/8/layout/hierarchy3"/>
    <dgm:cxn modelId="{D6F77B42-C56C-486A-A047-C872E0802332}" type="presParOf" srcId="{10531388-560A-4CC2-A098-0864E17BA165}" destId="{2337EC02-8401-4844-90EA-67A735509302}" srcOrd="6" destOrd="0" presId="urn:microsoft.com/office/officeart/2005/8/layout/hierarchy3"/>
    <dgm:cxn modelId="{2E4EEB32-CD6F-465B-95FB-C62CAF3A5493}" type="presParOf" srcId="{10531388-560A-4CC2-A098-0864E17BA165}" destId="{F6996E27-986E-4F79-BD59-A2301544CEFD}" srcOrd="7" destOrd="0" presId="urn:microsoft.com/office/officeart/2005/8/layout/hierarchy3"/>
    <dgm:cxn modelId="{0BBFF62C-1B0F-4FA3-9BAD-B6D9626F0C2B}" type="presParOf" srcId="{10531388-560A-4CC2-A098-0864E17BA165}" destId="{B3ADE850-FB61-41A8-A1AC-62A864DEB201}" srcOrd="8" destOrd="0" presId="urn:microsoft.com/office/officeart/2005/8/layout/hierarchy3"/>
    <dgm:cxn modelId="{3BCBE7BF-2675-4818-9A31-188FE1EABF99}" type="presParOf" srcId="{10531388-560A-4CC2-A098-0864E17BA165}" destId="{3499DC8B-471E-4D89-A4B9-5AACA592E9F1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72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400" b="1" noProof="0" dirty="0" smtClean="0"/>
            <a:t>6.3. Direktiiv 2012/29/EL, 25. oktoober 2012 </a:t>
          </a:r>
          <a:endParaRPr lang="et-EE" sz="2400" b="1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just"/>
          <a:r>
            <a:rPr lang="et-EE" sz="1800" b="0" noProof="0" dirty="0" smtClean="0"/>
            <a:t>lepitava õigusemõistmise mudel</a:t>
          </a:r>
          <a:endParaRPr lang="et-EE" sz="1800" b="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91E2D17E-D7E7-435D-8A03-B982F7641694}">
      <dgm:prSet custT="1"/>
      <dgm:spPr/>
      <dgm:t>
        <a:bodyPr/>
        <a:lstStyle/>
        <a:p>
          <a:pPr algn="l"/>
          <a:r>
            <a:rPr lang="et-EE" sz="1800" noProof="0" dirty="0" smtClean="0"/>
            <a:t>valdkondade vahelised ja spetsialiseeritud abiteenused</a:t>
          </a:r>
          <a:endParaRPr lang="et-EE" sz="1800" noProof="0" dirty="0"/>
        </a:p>
      </dgm:t>
    </dgm:pt>
    <dgm:pt modelId="{47398860-99BF-49FA-8066-693F93D196FC}" type="parTrans" cxnId="{CAECF40D-7B94-4B16-94C6-BFF74295E813}">
      <dgm:prSet/>
      <dgm:spPr/>
      <dgm:t>
        <a:bodyPr/>
        <a:lstStyle/>
        <a:p>
          <a:endParaRPr lang="es-ES"/>
        </a:p>
      </dgm:t>
    </dgm:pt>
    <dgm:pt modelId="{696FDA98-561B-4425-A0B0-5E77D17D2B51}" type="sibTrans" cxnId="{CAECF40D-7B94-4B16-94C6-BFF74295E813}">
      <dgm:prSet/>
      <dgm:spPr/>
      <dgm:t>
        <a:bodyPr/>
        <a:lstStyle/>
        <a:p>
          <a:endParaRPr lang="es-ES"/>
        </a:p>
      </dgm:t>
    </dgm:pt>
    <dgm:pt modelId="{76EB24B9-9EFD-421E-AA26-793B595BA121}">
      <dgm:prSet custT="1"/>
      <dgm:spPr/>
      <dgm:t>
        <a:bodyPr/>
        <a:lstStyle/>
        <a:p>
          <a:pPr algn="l"/>
          <a:r>
            <a:rPr lang="et-EE" sz="1800" noProof="0" dirty="0" smtClean="0"/>
            <a:t>eritähelepanu uuesti ohvriks langemisele</a:t>
          </a:r>
          <a:endParaRPr lang="et-EE" sz="1800" noProof="0" dirty="0"/>
        </a:p>
      </dgm:t>
    </dgm:pt>
    <dgm:pt modelId="{EEB564D8-6168-4F3A-BAD9-DD5D49B86DE6}" type="parTrans" cxnId="{7E35A73C-53A5-4B30-AC46-599732AC526D}">
      <dgm:prSet/>
      <dgm:spPr/>
      <dgm:t>
        <a:bodyPr/>
        <a:lstStyle/>
        <a:p>
          <a:endParaRPr lang="es-ES"/>
        </a:p>
      </dgm:t>
    </dgm:pt>
    <dgm:pt modelId="{90579F26-19A3-4043-A72F-489BE5464298}" type="sibTrans" cxnId="{7E35A73C-53A5-4B30-AC46-599732AC526D}">
      <dgm:prSet/>
      <dgm:spPr/>
      <dgm:t>
        <a:bodyPr/>
        <a:lstStyle/>
        <a:p>
          <a:endParaRPr lang="es-ES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0" noProof="0" dirty="0" smtClean="0"/>
            <a:t>ohver kui menetluse keskpunkt</a:t>
          </a:r>
          <a:endParaRPr lang="et-EE" sz="1800" b="0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5C400495-255A-4780-A4A3-FCFD05FB380B}">
      <dgm:prSet custT="1"/>
      <dgm:spPr/>
      <dgm:t>
        <a:bodyPr/>
        <a:lstStyle/>
        <a:p>
          <a:pPr algn="l"/>
          <a:r>
            <a:rPr lang="et-EE" sz="1800" noProof="0" dirty="0" smtClean="0"/>
            <a:t>tõhus õiguskaitse</a:t>
          </a:r>
          <a:endParaRPr lang="et-EE" sz="1800" noProof="0" dirty="0"/>
        </a:p>
      </dgm:t>
    </dgm:pt>
    <dgm:pt modelId="{3627BAF8-1231-4CAC-833F-8E70DFA1CA6B}" type="parTrans" cxnId="{E2CF7CD4-ABF1-4CC2-A0E5-C98138189AD3}">
      <dgm:prSet/>
      <dgm:spPr/>
      <dgm:t>
        <a:bodyPr/>
        <a:lstStyle/>
        <a:p>
          <a:endParaRPr lang="es-ES"/>
        </a:p>
      </dgm:t>
    </dgm:pt>
    <dgm:pt modelId="{52D69C71-009F-4197-B0EF-C28BC62FAC9E}" type="sibTrans" cxnId="{E2CF7CD4-ABF1-4CC2-A0E5-C98138189AD3}">
      <dgm:prSet/>
      <dgm:spPr/>
      <dgm:t>
        <a:bodyPr/>
        <a:lstStyle/>
        <a:p>
          <a:endParaRPr lang="es-ES"/>
        </a:p>
      </dgm:t>
    </dgm:pt>
    <dgm:pt modelId="{92E19690-B5F8-4A22-BF68-FBFA52467480}">
      <dgm:prSet custT="1"/>
      <dgm:spPr/>
      <dgm:t>
        <a:bodyPr/>
        <a:lstStyle/>
        <a:p>
          <a:pPr algn="l"/>
          <a:r>
            <a:rPr lang="et-EE" sz="1800" noProof="0" dirty="0" smtClean="0"/>
            <a:t>kohaldatav järgneva kolme aasta jooksul</a:t>
          </a:r>
          <a:endParaRPr lang="et-EE" sz="1800" noProof="0" dirty="0"/>
        </a:p>
      </dgm:t>
    </dgm:pt>
    <dgm:pt modelId="{1DD1E4CB-274A-40AD-A9A9-4ACEBE4A32F8}" type="parTrans" cxnId="{B4A9A59D-7C25-4E36-9916-1CA08FD54052}">
      <dgm:prSet/>
      <dgm:spPr/>
      <dgm:t>
        <a:bodyPr/>
        <a:lstStyle/>
        <a:p>
          <a:endParaRPr lang="es-ES"/>
        </a:p>
      </dgm:t>
    </dgm:pt>
    <dgm:pt modelId="{10BA834D-1632-45C8-BE8F-FE6D426C5B7E}" type="sibTrans" cxnId="{B4A9A59D-7C25-4E36-9916-1CA08FD54052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847524" custScaleY="141862" custLinFactY="-100000" custLinFactNeighborX="58705" custLinFactNeighborY="-100901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6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6" custScaleX="678567" custScaleY="145981" custLinFactNeighborX="8887" custLinFactNeighborY="-3415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6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6" custScaleX="691559" custScaleY="125884" custLinFactNeighborX="571" custLinFactNeighborY="-243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574AD0-A6BB-4C13-AC1B-5E3221290649}" type="pres">
      <dgm:prSet presAssocID="{47398860-99BF-49FA-8066-693F93D196FC}" presName="Name13" presStyleLbl="parChTrans1D2" presStyleIdx="2" presStyleCnt="6"/>
      <dgm:spPr/>
      <dgm:t>
        <a:bodyPr/>
        <a:lstStyle/>
        <a:p>
          <a:endParaRPr lang="es-AR"/>
        </a:p>
      </dgm:t>
    </dgm:pt>
    <dgm:pt modelId="{A3B53A8D-1D12-4F82-A729-65F6D743D4D5}" type="pres">
      <dgm:prSet presAssocID="{91E2D17E-D7E7-435D-8A03-B982F7641694}" presName="childText" presStyleLbl="bgAcc1" presStyleIdx="2" presStyleCnt="6" custScaleX="801788" custScaleY="134951" custLinFactNeighborX="-191" custLinFactNeighborY="-2362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37EC02-8401-4844-90EA-67A735509302}" type="pres">
      <dgm:prSet presAssocID="{EEB564D8-6168-4F3A-BAD9-DD5D49B86DE6}" presName="Name13" presStyleLbl="parChTrans1D2" presStyleIdx="3" presStyleCnt="6"/>
      <dgm:spPr/>
      <dgm:t>
        <a:bodyPr/>
        <a:lstStyle/>
        <a:p>
          <a:endParaRPr lang="es-AR"/>
        </a:p>
      </dgm:t>
    </dgm:pt>
    <dgm:pt modelId="{F6996E27-986E-4F79-BD59-A2301544CEFD}" type="pres">
      <dgm:prSet presAssocID="{76EB24B9-9EFD-421E-AA26-793B595BA121}" presName="childText" presStyleLbl="bgAcc1" presStyleIdx="3" presStyleCnt="6" custScaleX="817958" custScaleY="130112" custLinFactNeighborX="-191" custLinFactNeighborY="-180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0CC2E06-9C23-400B-B93F-5E5448CEEA67}" type="pres">
      <dgm:prSet presAssocID="{3627BAF8-1231-4CAC-833F-8E70DFA1CA6B}" presName="Name13" presStyleLbl="parChTrans1D2" presStyleIdx="4" presStyleCnt="6"/>
      <dgm:spPr/>
      <dgm:t>
        <a:bodyPr/>
        <a:lstStyle/>
        <a:p>
          <a:endParaRPr lang="es-AR"/>
        </a:p>
      </dgm:t>
    </dgm:pt>
    <dgm:pt modelId="{9E87079D-9204-44D2-B86D-1F544543D64B}" type="pres">
      <dgm:prSet presAssocID="{5C400495-255A-4780-A4A3-FCFD05FB380B}" presName="childText" presStyleLbl="bgAcc1" presStyleIdx="4" presStyleCnt="6" custScaleX="457536" custScaleY="114240" custLinFactNeighborY="-1447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A05070-7E77-4662-8661-DD2D45BAB676}" type="pres">
      <dgm:prSet presAssocID="{1DD1E4CB-274A-40AD-A9A9-4ACEBE4A32F8}" presName="Name13" presStyleLbl="parChTrans1D2" presStyleIdx="5" presStyleCnt="6"/>
      <dgm:spPr/>
      <dgm:t>
        <a:bodyPr/>
        <a:lstStyle/>
        <a:p>
          <a:endParaRPr lang="es-AR"/>
        </a:p>
      </dgm:t>
    </dgm:pt>
    <dgm:pt modelId="{544F8A5F-FA0C-40FB-A98B-1A34A8DA0972}" type="pres">
      <dgm:prSet presAssocID="{92E19690-B5F8-4A22-BF68-FBFA52467480}" presName="childText" presStyleLbl="bgAcc1" presStyleIdx="5" presStyleCnt="6" custScaleX="747183" custScaleY="114241" custLinFactNeighborX="-191" custLinFactNeighborY="-1088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AECF40D-7B94-4B16-94C6-BFF74295E813}" srcId="{57D87F6A-F143-4B73-ADC3-6BF97B27F17E}" destId="{91E2D17E-D7E7-435D-8A03-B982F7641694}" srcOrd="2" destOrd="0" parTransId="{47398860-99BF-49FA-8066-693F93D196FC}" sibTransId="{696FDA98-561B-4425-A0B0-5E77D17D2B51}"/>
    <dgm:cxn modelId="{31AFF6B1-61AD-4ED6-8A9B-08F7DCCC52BF}" type="presOf" srcId="{3627BAF8-1231-4CAC-833F-8E70DFA1CA6B}" destId="{30CC2E06-9C23-400B-B93F-5E5448CEEA67}" srcOrd="0" destOrd="0" presId="urn:microsoft.com/office/officeart/2005/8/layout/hierarchy3"/>
    <dgm:cxn modelId="{C503F1D8-5FAD-4E57-959B-542A3E2B52FF}" type="presOf" srcId="{EEB564D8-6168-4F3A-BAD9-DD5D49B86DE6}" destId="{2337EC02-8401-4844-90EA-67A735509302}" srcOrd="0" destOrd="0" presId="urn:microsoft.com/office/officeart/2005/8/layout/hierarchy3"/>
    <dgm:cxn modelId="{FEB21F39-31CD-4F2C-8266-7B64A3790CE2}" type="presOf" srcId="{1DD1E4CB-274A-40AD-A9A9-4ACEBE4A32F8}" destId="{DFA05070-7E77-4662-8661-DD2D45BAB676}" srcOrd="0" destOrd="0" presId="urn:microsoft.com/office/officeart/2005/8/layout/hierarchy3"/>
    <dgm:cxn modelId="{B4353B02-1F41-4FC6-98E2-E9E43EDD765E}" type="presOf" srcId="{DA07C50E-36E2-473B-B663-A59131559265}" destId="{A522F43E-E2B0-4730-B5C4-54E151C5E65D}" srcOrd="0" destOrd="0" presId="urn:microsoft.com/office/officeart/2005/8/layout/hierarchy3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16F14DF5-8D74-4243-882F-13C4D9F96860}" type="presOf" srcId="{C5C3A72C-0D08-405D-A045-1D22492D9FE7}" destId="{14BE7115-19EA-4388-8EE1-00D006E461F8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7AC263C6-42A1-42F3-8772-4577B7226356}" type="presOf" srcId="{18F24CE6-0789-43C9-A928-BC9E636F64A5}" destId="{6E07D565-5794-4325-93CF-7A3498004E77}" srcOrd="0" destOrd="0" presId="urn:microsoft.com/office/officeart/2005/8/layout/hierarchy3"/>
    <dgm:cxn modelId="{D640C9DD-62D5-433D-A850-9ABF9EB20F6D}" type="presOf" srcId="{5C400495-255A-4780-A4A3-FCFD05FB380B}" destId="{9E87079D-9204-44D2-B86D-1F544543D64B}" srcOrd="0" destOrd="0" presId="urn:microsoft.com/office/officeart/2005/8/layout/hierarchy3"/>
    <dgm:cxn modelId="{589F2EBE-19FD-41C4-8187-36318CD2F4C1}" type="presOf" srcId="{04CF4517-15FC-449E-AA50-B9AE0C5B32F6}" destId="{1A3596E3-4110-4A23-B78D-C007390CE4D0}" srcOrd="0" destOrd="0" presId="urn:microsoft.com/office/officeart/2005/8/layout/hierarchy3"/>
    <dgm:cxn modelId="{B4A9A59D-7C25-4E36-9916-1CA08FD54052}" srcId="{57D87F6A-F143-4B73-ADC3-6BF97B27F17E}" destId="{92E19690-B5F8-4A22-BF68-FBFA52467480}" srcOrd="5" destOrd="0" parTransId="{1DD1E4CB-274A-40AD-A9A9-4ACEBE4A32F8}" sibTransId="{10BA834D-1632-45C8-BE8F-FE6D426C5B7E}"/>
    <dgm:cxn modelId="{E2F305ED-E152-4A57-9A73-4BFADF07929F}" type="presOf" srcId="{6A93B0E2-1A75-49BE-90EE-E4BEEA041914}" destId="{8A89219B-DA8B-4B84-8F23-85B5A7562286}" srcOrd="0" destOrd="0" presId="urn:microsoft.com/office/officeart/2005/8/layout/hierarchy3"/>
    <dgm:cxn modelId="{029D91C6-F9BF-4F20-A981-B584439863CD}" type="presOf" srcId="{91E2D17E-D7E7-435D-8A03-B982F7641694}" destId="{A3B53A8D-1D12-4F82-A729-65F6D743D4D5}" srcOrd="0" destOrd="0" presId="urn:microsoft.com/office/officeart/2005/8/layout/hierarchy3"/>
    <dgm:cxn modelId="{04AF77EA-FC77-4387-A25E-DBEC05ADCCF9}" type="presOf" srcId="{76EB24B9-9EFD-421E-AA26-793B595BA121}" destId="{F6996E27-986E-4F79-BD59-A2301544CEFD}" srcOrd="0" destOrd="0" presId="urn:microsoft.com/office/officeart/2005/8/layout/hierarchy3"/>
    <dgm:cxn modelId="{4F800E03-2DCB-4806-9430-B60559B18EE0}" type="presOf" srcId="{57D87F6A-F143-4B73-ADC3-6BF97B27F17E}" destId="{734C0C21-1566-449E-94E5-07ED6D60FC2C}" srcOrd="0" destOrd="0" presId="urn:microsoft.com/office/officeart/2005/8/layout/hierarchy3"/>
    <dgm:cxn modelId="{7E35A73C-53A5-4B30-AC46-599732AC526D}" srcId="{57D87F6A-F143-4B73-ADC3-6BF97B27F17E}" destId="{76EB24B9-9EFD-421E-AA26-793B595BA121}" srcOrd="3" destOrd="0" parTransId="{EEB564D8-6168-4F3A-BAD9-DD5D49B86DE6}" sibTransId="{90579F26-19A3-4043-A72F-489BE5464298}"/>
    <dgm:cxn modelId="{9755B550-4FFF-4645-9326-DE0A8625248D}" type="presOf" srcId="{47398860-99BF-49FA-8066-693F93D196FC}" destId="{8A574AD0-A6BB-4C13-AC1B-5E3221290649}" srcOrd="0" destOrd="0" presId="urn:microsoft.com/office/officeart/2005/8/layout/hierarchy3"/>
    <dgm:cxn modelId="{E2CF7CD4-ABF1-4CC2-A0E5-C98138189AD3}" srcId="{57D87F6A-F143-4B73-ADC3-6BF97B27F17E}" destId="{5C400495-255A-4780-A4A3-FCFD05FB380B}" srcOrd="4" destOrd="0" parTransId="{3627BAF8-1231-4CAC-833F-8E70DFA1CA6B}" sibTransId="{52D69C71-009F-4197-B0EF-C28BC62FAC9E}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D6B6E287-DC2E-436E-92B9-DBF7C38388AB}" type="presOf" srcId="{92E19690-B5F8-4A22-BF68-FBFA52467480}" destId="{544F8A5F-FA0C-40FB-A98B-1A34A8DA0972}" srcOrd="0" destOrd="0" presId="urn:microsoft.com/office/officeart/2005/8/layout/hierarchy3"/>
    <dgm:cxn modelId="{64A46C9F-4097-40D8-90A7-C23A689BF2A1}" type="presOf" srcId="{57D87F6A-F143-4B73-ADC3-6BF97B27F17E}" destId="{27570BBB-AC6C-4E58-9AE3-38236285229E}" srcOrd="1" destOrd="0" presId="urn:microsoft.com/office/officeart/2005/8/layout/hierarchy3"/>
    <dgm:cxn modelId="{E6CE7EBC-5420-4D58-8795-5DCC6D189394}" type="presParOf" srcId="{6E07D565-5794-4325-93CF-7A3498004E77}" destId="{9D096E01-669F-432C-8B5C-91A552B9D4F1}" srcOrd="0" destOrd="0" presId="urn:microsoft.com/office/officeart/2005/8/layout/hierarchy3"/>
    <dgm:cxn modelId="{EA61D32F-F06B-4646-B6C2-84C7481198B6}" type="presParOf" srcId="{9D096E01-669F-432C-8B5C-91A552B9D4F1}" destId="{2F1DF08F-D04C-4221-B70B-B2A9ED6095F2}" srcOrd="0" destOrd="0" presId="urn:microsoft.com/office/officeart/2005/8/layout/hierarchy3"/>
    <dgm:cxn modelId="{254CD0F3-DFF8-4F4A-86D4-076BB294C20D}" type="presParOf" srcId="{2F1DF08F-D04C-4221-B70B-B2A9ED6095F2}" destId="{734C0C21-1566-449E-94E5-07ED6D60FC2C}" srcOrd="0" destOrd="0" presId="urn:microsoft.com/office/officeart/2005/8/layout/hierarchy3"/>
    <dgm:cxn modelId="{B359C1E8-BA7F-41E4-ADD3-B1AC201B041A}" type="presParOf" srcId="{2F1DF08F-D04C-4221-B70B-B2A9ED6095F2}" destId="{27570BBB-AC6C-4E58-9AE3-38236285229E}" srcOrd="1" destOrd="0" presId="urn:microsoft.com/office/officeart/2005/8/layout/hierarchy3"/>
    <dgm:cxn modelId="{0E32F5CF-48C7-41FA-8A60-3E0E6B881AAC}" type="presParOf" srcId="{9D096E01-669F-432C-8B5C-91A552B9D4F1}" destId="{10531388-560A-4CC2-A098-0864E17BA165}" srcOrd="1" destOrd="0" presId="urn:microsoft.com/office/officeart/2005/8/layout/hierarchy3"/>
    <dgm:cxn modelId="{E71C14D0-B152-4FD5-A982-BB23522D5508}" type="presParOf" srcId="{10531388-560A-4CC2-A098-0864E17BA165}" destId="{8A89219B-DA8B-4B84-8F23-85B5A7562286}" srcOrd="0" destOrd="0" presId="urn:microsoft.com/office/officeart/2005/8/layout/hierarchy3"/>
    <dgm:cxn modelId="{3AAD859A-F1D5-4E76-94F1-6D60AF245660}" type="presParOf" srcId="{10531388-560A-4CC2-A098-0864E17BA165}" destId="{A522F43E-E2B0-4730-B5C4-54E151C5E65D}" srcOrd="1" destOrd="0" presId="urn:microsoft.com/office/officeart/2005/8/layout/hierarchy3"/>
    <dgm:cxn modelId="{654EAA7F-A6F3-4001-9D52-BCF55B3A509A}" type="presParOf" srcId="{10531388-560A-4CC2-A098-0864E17BA165}" destId="{14BE7115-19EA-4388-8EE1-00D006E461F8}" srcOrd="2" destOrd="0" presId="urn:microsoft.com/office/officeart/2005/8/layout/hierarchy3"/>
    <dgm:cxn modelId="{41EFC9C6-9EE9-4F0B-8EEA-A493FFDAAEA3}" type="presParOf" srcId="{10531388-560A-4CC2-A098-0864E17BA165}" destId="{1A3596E3-4110-4A23-B78D-C007390CE4D0}" srcOrd="3" destOrd="0" presId="urn:microsoft.com/office/officeart/2005/8/layout/hierarchy3"/>
    <dgm:cxn modelId="{D72C682F-F56E-4BE4-B351-15C07403C5A1}" type="presParOf" srcId="{10531388-560A-4CC2-A098-0864E17BA165}" destId="{8A574AD0-A6BB-4C13-AC1B-5E3221290649}" srcOrd="4" destOrd="0" presId="urn:microsoft.com/office/officeart/2005/8/layout/hierarchy3"/>
    <dgm:cxn modelId="{2679EEB8-7240-408C-BAF5-4B89202C3BE5}" type="presParOf" srcId="{10531388-560A-4CC2-A098-0864E17BA165}" destId="{A3B53A8D-1D12-4F82-A729-65F6D743D4D5}" srcOrd="5" destOrd="0" presId="urn:microsoft.com/office/officeart/2005/8/layout/hierarchy3"/>
    <dgm:cxn modelId="{14496838-9EAC-485B-9526-4F38CC2299A5}" type="presParOf" srcId="{10531388-560A-4CC2-A098-0864E17BA165}" destId="{2337EC02-8401-4844-90EA-67A735509302}" srcOrd="6" destOrd="0" presId="urn:microsoft.com/office/officeart/2005/8/layout/hierarchy3"/>
    <dgm:cxn modelId="{9A9595D6-95A2-472A-87EB-DEF9FE797121}" type="presParOf" srcId="{10531388-560A-4CC2-A098-0864E17BA165}" destId="{F6996E27-986E-4F79-BD59-A2301544CEFD}" srcOrd="7" destOrd="0" presId="urn:microsoft.com/office/officeart/2005/8/layout/hierarchy3"/>
    <dgm:cxn modelId="{B1F32317-8F8F-47B3-BEAA-F8D6E53A260C}" type="presParOf" srcId="{10531388-560A-4CC2-A098-0864E17BA165}" destId="{30CC2E06-9C23-400B-B93F-5E5448CEEA67}" srcOrd="8" destOrd="0" presId="urn:microsoft.com/office/officeart/2005/8/layout/hierarchy3"/>
    <dgm:cxn modelId="{67130B1E-CD25-44FD-B8FA-D5698A18266A}" type="presParOf" srcId="{10531388-560A-4CC2-A098-0864E17BA165}" destId="{9E87079D-9204-44D2-B86D-1F544543D64B}" srcOrd="9" destOrd="0" presId="urn:microsoft.com/office/officeart/2005/8/layout/hierarchy3"/>
    <dgm:cxn modelId="{55DE3364-644E-4A03-99DC-4E3B0289AD9C}" type="presParOf" srcId="{10531388-560A-4CC2-A098-0864E17BA165}" destId="{DFA05070-7E77-4662-8661-DD2D45BAB676}" srcOrd="10" destOrd="0" presId="urn:microsoft.com/office/officeart/2005/8/layout/hierarchy3"/>
    <dgm:cxn modelId="{0D1676D7-C770-4B42-B92B-291922ED2335}" type="presParOf" srcId="{10531388-560A-4CC2-A098-0864E17BA165}" destId="{544F8A5F-FA0C-40FB-A98B-1A34A8DA0972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50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2.3. Viivitamatu avalduse tegemine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 Kiire kohtumenetlus tagab: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1800" noProof="0" dirty="0" smtClean="0"/>
            <a:t>OHVRI usalduse</a:t>
          </a:r>
          <a:endParaRPr lang="et-EE" sz="1800" noProof="0" dirty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2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200"/>
        </a:p>
      </dgm:t>
    </dgm:pt>
    <dgm:pt modelId="{961FFB25-FBFA-45F8-9C62-1CA38C0A75E6}">
      <dgm:prSet custT="1"/>
      <dgm:spPr/>
      <dgm:t>
        <a:bodyPr/>
        <a:lstStyle/>
        <a:p>
          <a:pPr algn="l"/>
          <a:r>
            <a:rPr lang="et-EE" sz="1800" b="0" noProof="0" dirty="0" smtClean="0"/>
            <a:t>kohese karistuse</a:t>
          </a:r>
          <a:endParaRPr lang="et-EE" sz="1800" b="0" noProof="0" dirty="0"/>
        </a:p>
      </dgm:t>
    </dgm:pt>
    <dgm:pt modelId="{554634B6-80CD-4666-86F6-525B664C125D}" type="parTrans" cxnId="{09E4C29C-72FD-41F2-A798-E0234C88F652}">
      <dgm:prSet/>
      <dgm:spPr/>
      <dgm:t>
        <a:bodyPr/>
        <a:lstStyle/>
        <a:p>
          <a:endParaRPr lang="es-ES" sz="1600"/>
        </a:p>
      </dgm:t>
    </dgm:pt>
    <dgm:pt modelId="{0487F4A6-A9E0-4BDF-9823-8832C07847EC}" type="sibTrans" cxnId="{09E4C29C-72FD-41F2-A798-E0234C88F652}">
      <dgm:prSet/>
      <dgm:spPr/>
      <dgm:t>
        <a:bodyPr/>
        <a:lstStyle/>
        <a:p>
          <a:endParaRPr lang="es-ES" sz="1600"/>
        </a:p>
      </dgm:t>
    </dgm:pt>
    <dgm:pt modelId="{1E00326B-A568-488A-B6AD-E0B02B0F38A1}">
      <dgm:prSet custT="1"/>
      <dgm:spPr/>
      <dgm:t>
        <a:bodyPr/>
        <a:lstStyle/>
        <a:p>
          <a:pPr algn="l"/>
          <a:r>
            <a:rPr lang="et-EE" sz="1800" noProof="0" dirty="0" smtClean="0"/>
            <a:t>ohvri objektiivse tunnistuse</a:t>
          </a:r>
          <a:endParaRPr lang="et-EE" sz="1800" noProof="0" dirty="0"/>
        </a:p>
      </dgm:t>
    </dgm:pt>
    <dgm:pt modelId="{0D63FC4F-55A2-4C8E-8FB6-28544CAC2007}" type="parTrans" cxnId="{2E75C973-0D6E-4DA3-9E21-7F804D1DD921}">
      <dgm:prSet/>
      <dgm:spPr/>
      <dgm:t>
        <a:bodyPr/>
        <a:lstStyle/>
        <a:p>
          <a:endParaRPr lang="es-ES"/>
        </a:p>
      </dgm:t>
    </dgm:pt>
    <dgm:pt modelId="{414B7B0A-0E6B-42E4-A5ED-DB82AC089986}" type="sibTrans" cxnId="{2E75C973-0D6E-4DA3-9E21-7F804D1DD921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81078" custScaleY="161110" custLinFactY="-29629" custLinFactNeighborX="650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4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4" custScaleX="661281" custScaleY="112046" custLinFactY="-13227" custLinFactNeighborX="-32440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1" presStyleCnt="4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1" presStyleCnt="4" custScaleX="760453" custScaleY="135742" custLinFactY="-8266" custLinFactNeighborX="4089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0A33F7-3493-4812-94CE-1FD58808489A}" type="pres">
      <dgm:prSet presAssocID="{554634B6-80CD-4666-86F6-525B664C125D}" presName="Name13" presStyleLbl="parChTrans1D2" presStyleIdx="2" presStyleCnt="4"/>
      <dgm:spPr/>
      <dgm:t>
        <a:bodyPr/>
        <a:lstStyle/>
        <a:p>
          <a:endParaRPr lang="es-ES"/>
        </a:p>
      </dgm:t>
    </dgm:pt>
    <dgm:pt modelId="{FB4EA58D-19BE-48FE-AF07-AA2BEA5C5783}" type="pres">
      <dgm:prSet presAssocID="{961FFB25-FBFA-45F8-9C62-1CA38C0A75E6}" presName="childText" presStyleLbl="bgAcc1" presStyleIdx="2" presStyleCnt="4" custScaleX="752634" custScaleY="144807" custLinFactY="-3576" custLinFactNeighborX="7246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B1C79E-DB9B-40AE-918C-29A016EB6A6E}" type="pres">
      <dgm:prSet presAssocID="{0D63FC4F-55A2-4C8E-8FB6-28544CAC2007}" presName="Name13" presStyleLbl="parChTrans1D2" presStyleIdx="3" presStyleCnt="4"/>
      <dgm:spPr/>
      <dgm:t>
        <a:bodyPr/>
        <a:lstStyle/>
        <a:p>
          <a:endParaRPr lang="es-ES"/>
        </a:p>
      </dgm:t>
    </dgm:pt>
    <dgm:pt modelId="{0961F206-D926-4F47-BA41-8AB436DB215F}" type="pres">
      <dgm:prSet presAssocID="{1E00326B-A568-488A-B6AD-E0B02B0F38A1}" presName="childText" presStyleLbl="bgAcc1" presStyleIdx="3" presStyleCnt="4" custScaleX="753009" custScaleY="149543" custLinFactY="-3395" custLinFactNeighborX="2954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1" destOrd="0" parTransId="{CDCA1CDE-EEEA-49BF-B48D-7A3F5A934CDA}" sibTransId="{04990F65-40DC-428E-B06D-9351DAF6D992}"/>
    <dgm:cxn modelId="{80CCD475-28B8-4E1D-8C0A-269F45216F3E}" type="presOf" srcId="{961FFB25-FBFA-45F8-9C62-1CA38C0A75E6}" destId="{FB4EA58D-19BE-48FE-AF07-AA2BEA5C5783}" srcOrd="0" destOrd="0" presId="urn:microsoft.com/office/officeart/2005/8/layout/hierarchy3"/>
    <dgm:cxn modelId="{5EF284B3-F186-40A0-819B-C46209763E60}" type="presOf" srcId="{CDCA1CDE-EEEA-49BF-B48D-7A3F5A934CDA}" destId="{8E12E8DA-E010-4683-883D-1BDCF37DD45C}" srcOrd="0" destOrd="0" presId="urn:microsoft.com/office/officeart/2005/8/layout/hierarchy3"/>
    <dgm:cxn modelId="{DB6D926D-DBCD-485C-935B-041DD2AA029E}" type="presOf" srcId="{0D63FC4F-55A2-4C8E-8FB6-28544CAC2007}" destId="{18B1C79E-DB9B-40AE-918C-29A016EB6A6E}" srcOrd="0" destOrd="0" presId="urn:microsoft.com/office/officeart/2005/8/layout/hierarchy3"/>
    <dgm:cxn modelId="{09E4C29C-72FD-41F2-A798-E0234C88F652}" srcId="{57D87F6A-F143-4B73-ADC3-6BF97B27F17E}" destId="{961FFB25-FBFA-45F8-9C62-1CA38C0A75E6}" srcOrd="2" destOrd="0" parTransId="{554634B6-80CD-4666-86F6-525B664C125D}" sibTransId="{0487F4A6-A9E0-4BDF-9823-8832C07847EC}"/>
    <dgm:cxn modelId="{8B7F8617-6682-4D96-9E41-B6F2D5E3F270}" type="presOf" srcId="{57D87F6A-F143-4B73-ADC3-6BF97B27F17E}" destId="{734C0C21-1566-449E-94E5-07ED6D60FC2C}" srcOrd="0" destOrd="0" presId="urn:microsoft.com/office/officeart/2005/8/layout/hierarchy3"/>
    <dgm:cxn modelId="{255F6632-2449-4753-B2CC-9D51562E860F}" type="presOf" srcId="{4AEE0E80-F095-4812-986B-CD54373A223F}" destId="{544B5885-F1D3-4870-928C-1BF205FCC468}" srcOrd="0" destOrd="0" presId="urn:microsoft.com/office/officeart/2005/8/layout/hierarchy3"/>
    <dgm:cxn modelId="{117A20F5-C8C9-4731-B886-662F3CF03DC8}" type="presOf" srcId="{554634B6-80CD-4666-86F6-525B664C125D}" destId="{9E0A33F7-3493-4812-94CE-1FD58808489A}" srcOrd="0" destOrd="0" presId="urn:microsoft.com/office/officeart/2005/8/layout/hierarchy3"/>
    <dgm:cxn modelId="{B341BEC2-8863-40BA-9726-1B6D618C8774}" type="presOf" srcId="{57D87F6A-F143-4B73-ADC3-6BF97B27F17E}" destId="{27570BBB-AC6C-4E58-9AE3-38236285229E}" srcOrd="1" destOrd="0" presId="urn:microsoft.com/office/officeart/2005/8/layout/hierarchy3"/>
    <dgm:cxn modelId="{2C9300AF-AFA6-45F2-B847-264A3C4CA808}" type="presOf" srcId="{1E00326B-A568-488A-B6AD-E0B02B0F38A1}" destId="{0961F206-D926-4F47-BA41-8AB436DB215F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2E7CC099-A4AE-42FE-89AB-BCC1D7EC1EF2}" type="presOf" srcId="{18F24CE6-0789-43C9-A928-BC9E636F64A5}" destId="{6E07D565-5794-4325-93CF-7A3498004E77}" srcOrd="0" destOrd="0" presId="urn:microsoft.com/office/officeart/2005/8/layout/hierarchy3"/>
    <dgm:cxn modelId="{2E75C973-0D6E-4DA3-9E21-7F804D1DD921}" srcId="{57D87F6A-F143-4B73-ADC3-6BF97B27F17E}" destId="{1E00326B-A568-488A-B6AD-E0B02B0F38A1}" srcOrd="3" destOrd="0" parTransId="{0D63FC4F-55A2-4C8E-8FB6-28544CAC2007}" sibTransId="{414B7B0A-0E6B-42E4-A5ED-DB82AC089986}"/>
    <dgm:cxn modelId="{61C489A9-E83D-41EF-8877-66001CFFFF26}" type="presOf" srcId="{DA07C50E-36E2-473B-B663-A59131559265}" destId="{A522F43E-E2B0-4730-B5C4-54E151C5E65D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895EABC6-A33A-42C5-8251-D8EDDB16EE54}" type="presOf" srcId="{6A93B0E2-1A75-49BE-90EE-E4BEEA041914}" destId="{8A89219B-DA8B-4B84-8F23-85B5A7562286}" srcOrd="0" destOrd="0" presId="urn:microsoft.com/office/officeart/2005/8/layout/hierarchy3"/>
    <dgm:cxn modelId="{C96E0467-6064-49E9-ACD4-BAEAFC9C2E93}" type="presParOf" srcId="{6E07D565-5794-4325-93CF-7A3498004E77}" destId="{9D096E01-669F-432C-8B5C-91A552B9D4F1}" srcOrd="0" destOrd="0" presId="urn:microsoft.com/office/officeart/2005/8/layout/hierarchy3"/>
    <dgm:cxn modelId="{3D934996-59C9-4F19-97DE-524825620D04}" type="presParOf" srcId="{9D096E01-669F-432C-8B5C-91A552B9D4F1}" destId="{2F1DF08F-D04C-4221-B70B-B2A9ED6095F2}" srcOrd="0" destOrd="0" presId="urn:microsoft.com/office/officeart/2005/8/layout/hierarchy3"/>
    <dgm:cxn modelId="{E0F15B1F-98DE-41F8-91F6-4375E257A077}" type="presParOf" srcId="{2F1DF08F-D04C-4221-B70B-B2A9ED6095F2}" destId="{734C0C21-1566-449E-94E5-07ED6D60FC2C}" srcOrd="0" destOrd="0" presId="urn:microsoft.com/office/officeart/2005/8/layout/hierarchy3"/>
    <dgm:cxn modelId="{C84CE3C6-5FB3-41C6-BA97-093F54A6EABE}" type="presParOf" srcId="{2F1DF08F-D04C-4221-B70B-B2A9ED6095F2}" destId="{27570BBB-AC6C-4E58-9AE3-38236285229E}" srcOrd="1" destOrd="0" presId="urn:microsoft.com/office/officeart/2005/8/layout/hierarchy3"/>
    <dgm:cxn modelId="{E14D0DF5-9FF4-4546-99A5-94886B6E1953}" type="presParOf" srcId="{9D096E01-669F-432C-8B5C-91A552B9D4F1}" destId="{10531388-560A-4CC2-A098-0864E17BA165}" srcOrd="1" destOrd="0" presId="urn:microsoft.com/office/officeart/2005/8/layout/hierarchy3"/>
    <dgm:cxn modelId="{40B16DD7-455E-425E-A1E7-27D0F2CE4B1C}" type="presParOf" srcId="{10531388-560A-4CC2-A098-0864E17BA165}" destId="{8A89219B-DA8B-4B84-8F23-85B5A7562286}" srcOrd="0" destOrd="0" presId="urn:microsoft.com/office/officeart/2005/8/layout/hierarchy3"/>
    <dgm:cxn modelId="{25C2FE2F-BC5F-46B7-BB47-D3D33185CC8A}" type="presParOf" srcId="{10531388-560A-4CC2-A098-0864E17BA165}" destId="{A522F43E-E2B0-4730-B5C4-54E151C5E65D}" srcOrd="1" destOrd="0" presId="urn:microsoft.com/office/officeart/2005/8/layout/hierarchy3"/>
    <dgm:cxn modelId="{84473284-820A-4B8E-906A-92C252F19BE7}" type="presParOf" srcId="{10531388-560A-4CC2-A098-0864E17BA165}" destId="{8E12E8DA-E010-4683-883D-1BDCF37DD45C}" srcOrd="2" destOrd="0" presId="urn:microsoft.com/office/officeart/2005/8/layout/hierarchy3"/>
    <dgm:cxn modelId="{63C85663-0BB8-4004-B42A-5CCC014A00DC}" type="presParOf" srcId="{10531388-560A-4CC2-A098-0864E17BA165}" destId="{544B5885-F1D3-4870-928C-1BF205FCC468}" srcOrd="3" destOrd="0" presId="urn:microsoft.com/office/officeart/2005/8/layout/hierarchy3"/>
    <dgm:cxn modelId="{383360C2-A9AA-49BA-9F52-AF6A4F4487A5}" type="presParOf" srcId="{10531388-560A-4CC2-A098-0864E17BA165}" destId="{9E0A33F7-3493-4812-94CE-1FD58808489A}" srcOrd="4" destOrd="0" presId="urn:microsoft.com/office/officeart/2005/8/layout/hierarchy3"/>
    <dgm:cxn modelId="{795D783B-3A6B-4B3E-A0F2-B549F9802F3C}" type="presParOf" srcId="{10531388-560A-4CC2-A098-0864E17BA165}" destId="{FB4EA58D-19BE-48FE-AF07-AA2BEA5C5783}" srcOrd="5" destOrd="0" presId="urn:microsoft.com/office/officeart/2005/8/layout/hierarchy3"/>
    <dgm:cxn modelId="{3615FC5A-AE76-46C1-99F8-612403B5874E}" type="presParOf" srcId="{10531388-560A-4CC2-A098-0864E17BA165}" destId="{18B1C79E-DB9B-40AE-918C-29A016EB6A6E}" srcOrd="6" destOrd="0" presId="urn:microsoft.com/office/officeart/2005/8/layout/hierarchy3"/>
    <dgm:cxn modelId="{ED2E87EC-6887-4A09-B68A-98EBE77F72B6}" type="presParOf" srcId="{10531388-560A-4CC2-A098-0864E17BA165}" destId="{0961F206-D926-4F47-BA41-8AB436DB215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5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2.4. Paranemine ja täielik taastumine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 ARENG: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1800" noProof="0" dirty="0" smtClean="0"/>
            <a:t>Kehalised vigastused:</a:t>
          </a:r>
        </a:p>
        <a:p>
          <a:pPr algn="l"/>
          <a:endParaRPr lang="et-EE" sz="500" noProof="0" dirty="0" smtClean="0"/>
        </a:p>
        <a:p>
          <a:pPr algn="l"/>
          <a:r>
            <a:rPr lang="et-EE" sz="1800" noProof="0" dirty="0" smtClean="0"/>
            <a:t>- </a:t>
          </a:r>
          <a:r>
            <a:rPr lang="et-EE" sz="1800" noProof="0" dirty="0" smtClean="0"/>
            <a:t>võtta arstitõend </a:t>
          </a:r>
          <a:r>
            <a:rPr lang="et-EE" sz="1800" noProof="0" dirty="0" smtClean="0"/>
            <a:t>vigastuste kohta</a:t>
          </a:r>
          <a:endParaRPr lang="et-EE" sz="1800" noProof="0" dirty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2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200"/>
        </a:p>
      </dgm:t>
    </dgm:pt>
    <dgm:pt modelId="{1E00326B-A568-488A-B6AD-E0B02B0F38A1}">
      <dgm:prSet custT="1"/>
      <dgm:spPr/>
      <dgm:t>
        <a:bodyPr/>
        <a:lstStyle/>
        <a:p>
          <a:pPr algn="l"/>
          <a:endParaRPr lang="et-EE" sz="1800" noProof="0" dirty="0" smtClean="0"/>
        </a:p>
        <a:p>
          <a:pPr algn="l"/>
          <a:endParaRPr lang="et-EE" sz="1800" noProof="0" dirty="0" smtClean="0"/>
        </a:p>
        <a:p>
          <a:pPr algn="l"/>
          <a:r>
            <a:rPr lang="et-EE" sz="1800" noProof="0" dirty="0" smtClean="0"/>
            <a:t>Psühholoogiline </a:t>
          </a:r>
          <a:r>
            <a:rPr lang="et-EE" sz="1800" noProof="0" dirty="0" smtClean="0"/>
            <a:t>kahju:</a:t>
          </a:r>
        </a:p>
        <a:p>
          <a:pPr algn="l"/>
          <a:endParaRPr lang="et-EE" sz="500" noProof="0" dirty="0" smtClean="0"/>
        </a:p>
        <a:p>
          <a:pPr algn="l"/>
          <a:r>
            <a:rPr lang="et-EE" sz="1800" noProof="0" dirty="0" smtClean="0"/>
            <a:t>- </a:t>
          </a:r>
          <a:r>
            <a:rPr lang="et-EE" sz="1800" noProof="0" dirty="0" smtClean="0"/>
            <a:t>vaimne seisund</a:t>
          </a:r>
          <a:endParaRPr lang="et-EE" sz="1800" noProof="0" dirty="0" smtClean="0"/>
        </a:p>
        <a:p>
          <a:pPr algn="l"/>
          <a:r>
            <a:rPr lang="et-EE" sz="1800" noProof="0" dirty="0" smtClean="0"/>
            <a:t>- </a:t>
          </a:r>
          <a:r>
            <a:rPr lang="et-EE" sz="1800" noProof="0" dirty="0" smtClean="0"/>
            <a:t>psühhopatoloogilise </a:t>
          </a:r>
          <a:r>
            <a:rPr lang="et-EE" sz="1800" noProof="0" dirty="0" smtClean="0"/>
            <a:t>seisundi hindamine</a:t>
          </a:r>
        </a:p>
        <a:p>
          <a:pPr algn="l"/>
          <a:r>
            <a:rPr lang="et-EE" sz="1800" noProof="0" dirty="0" smtClean="0"/>
            <a:t>- </a:t>
          </a:r>
          <a:r>
            <a:rPr lang="et-EE" sz="1800" noProof="0" dirty="0" smtClean="0"/>
            <a:t>ravi </a:t>
          </a:r>
          <a:r>
            <a:rPr lang="et-EE" sz="1800" noProof="0" dirty="0" smtClean="0"/>
            <a:t>ja aeg taastumiseks</a:t>
          </a:r>
        </a:p>
        <a:p>
          <a:pPr algn="l"/>
          <a:endParaRPr lang="et-EE" sz="1800" noProof="0" dirty="0" smtClean="0"/>
        </a:p>
        <a:p>
          <a:pPr algn="l"/>
          <a:endParaRPr lang="et-EE" sz="1800" noProof="0" dirty="0"/>
        </a:p>
      </dgm:t>
    </dgm:pt>
    <dgm:pt modelId="{0D63FC4F-55A2-4C8E-8FB6-28544CAC2007}" type="parTrans" cxnId="{2E75C973-0D6E-4DA3-9E21-7F804D1DD921}">
      <dgm:prSet/>
      <dgm:spPr/>
      <dgm:t>
        <a:bodyPr/>
        <a:lstStyle/>
        <a:p>
          <a:endParaRPr lang="es-ES"/>
        </a:p>
      </dgm:t>
    </dgm:pt>
    <dgm:pt modelId="{414B7B0A-0E6B-42E4-A5ED-DB82AC089986}" type="sibTrans" cxnId="{2E75C973-0D6E-4DA3-9E21-7F804D1DD921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81078" custScaleY="161110" custLinFactY="-16210" custLinFactNeighborX="10928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325247" custScaleY="112046" custLinFactNeighborX="-32440" custLinFactNeighborY="-9552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1" presStyleCnt="3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1" presStyleCnt="3" custScaleX="807264" custScaleY="245591" custLinFactNeighborX="25408" custLinFactNeighborY="-8824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B1C79E-DB9B-40AE-918C-29A016EB6A6E}" type="pres">
      <dgm:prSet presAssocID="{0D63FC4F-55A2-4C8E-8FB6-28544CAC2007}" presName="Name13" presStyleLbl="parChTrans1D2" presStyleIdx="2" presStyleCnt="3"/>
      <dgm:spPr/>
      <dgm:t>
        <a:bodyPr/>
        <a:lstStyle/>
        <a:p>
          <a:endParaRPr lang="es-ES"/>
        </a:p>
      </dgm:t>
    </dgm:pt>
    <dgm:pt modelId="{0961F206-D926-4F47-BA41-8AB436DB215F}" type="pres">
      <dgm:prSet presAssocID="{1E00326B-A568-488A-B6AD-E0B02B0F38A1}" presName="childText" presStyleLbl="bgAcc1" presStyleIdx="2" presStyleCnt="3" custScaleX="894525" custScaleY="489428" custLinFactNeighborX="22666" custLinFactNeighborY="-8569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1" destOrd="0" parTransId="{CDCA1CDE-EEEA-49BF-B48D-7A3F5A934CDA}" sibTransId="{04990F65-40DC-428E-B06D-9351DAF6D992}"/>
    <dgm:cxn modelId="{C221BC7F-8410-4D9B-930B-AAFABB6C0596}" type="presOf" srcId="{57D87F6A-F143-4B73-ADC3-6BF97B27F17E}" destId="{734C0C21-1566-449E-94E5-07ED6D60FC2C}" srcOrd="0" destOrd="0" presId="urn:microsoft.com/office/officeart/2005/8/layout/hierarchy3"/>
    <dgm:cxn modelId="{DA052FF5-4422-4B73-98B0-08EC18525AE8}" type="presOf" srcId="{18F24CE6-0789-43C9-A928-BC9E636F64A5}" destId="{6E07D565-5794-4325-93CF-7A3498004E77}" srcOrd="0" destOrd="0" presId="urn:microsoft.com/office/officeart/2005/8/layout/hierarchy3"/>
    <dgm:cxn modelId="{14594F70-EAB1-43C4-B2B2-A68052D184C7}" type="presOf" srcId="{DA07C50E-36E2-473B-B663-A59131559265}" destId="{A522F43E-E2B0-4730-B5C4-54E151C5E65D}" srcOrd="0" destOrd="0" presId="urn:microsoft.com/office/officeart/2005/8/layout/hierarchy3"/>
    <dgm:cxn modelId="{14721EAC-9331-4EEA-BAB5-6D73B4F2F0F7}" type="presOf" srcId="{1E00326B-A568-488A-B6AD-E0B02B0F38A1}" destId="{0961F206-D926-4F47-BA41-8AB436DB215F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2E75C973-0D6E-4DA3-9E21-7F804D1DD921}" srcId="{57D87F6A-F143-4B73-ADC3-6BF97B27F17E}" destId="{1E00326B-A568-488A-B6AD-E0B02B0F38A1}" srcOrd="2" destOrd="0" parTransId="{0D63FC4F-55A2-4C8E-8FB6-28544CAC2007}" sibTransId="{414B7B0A-0E6B-42E4-A5ED-DB82AC089986}"/>
    <dgm:cxn modelId="{7D6F9516-2959-40CA-9E16-2769A70E49E4}" type="presOf" srcId="{0D63FC4F-55A2-4C8E-8FB6-28544CAC2007}" destId="{18B1C79E-DB9B-40AE-918C-29A016EB6A6E}" srcOrd="0" destOrd="0" presId="urn:microsoft.com/office/officeart/2005/8/layout/hierarchy3"/>
    <dgm:cxn modelId="{61D13EDE-25C8-4691-BF1F-837D9340B8C3}" type="presOf" srcId="{CDCA1CDE-EEEA-49BF-B48D-7A3F5A934CDA}" destId="{8E12E8DA-E010-4683-883D-1BDCF37DD45C}" srcOrd="0" destOrd="0" presId="urn:microsoft.com/office/officeart/2005/8/layout/hierarchy3"/>
    <dgm:cxn modelId="{3C27EB87-6BA1-40E5-8FAE-7063CCDEF162}" type="presOf" srcId="{6A93B0E2-1A75-49BE-90EE-E4BEEA041914}" destId="{8A89219B-DA8B-4B84-8F23-85B5A7562286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AAF178C6-63D6-417E-BD97-AFD6CA290BAD}" type="presOf" srcId="{4AEE0E80-F095-4812-986B-CD54373A223F}" destId="{544B5885-F1D3-4870-928C-1BF205FCC468}" srcOrd="0" destOrd="0" presId="urn:microsoft.com/office/officeart/2005/8/layout/hierarchy3"/>
    <dgm:cxn modelId="{E88B4B9F-2C82-4886-AECE-7A4205FE3183}" type="presOf" srcId="{57D87F6A-F143-4B73-ADC3-6BF97B27F17E}" destId="{27570BBB-AC6C-4E58-9AE3-38236285229E}" srcOrd="1" destOrd="0" presId="urn:microsoft.com/office/officeart/2005/8/layout/hierarchy3"/>
    <dgm:cxn modelId="{114EFEFC-EAC1-4685-BC9B-E867090A7BC8}" type="presParOf" srcId="{6E07D565-5794-4325-93CF-7A3498004E77}" destId="{9D096E01-669F-432C-8B5C-91A552B9D4F1}" srcOrd="0" destOrd="0" presId="urn:microsoft.com/office/officeart/2005/8/layout/hierarchy3"/>
    <dgm:cxn modelId="{F0BF0244-7FE2-4E95-90A0-FF2508D8C1FB}" type="presParOf" srcId="{9D096E01-669F-432C-8B5C-91A552B9D4F1}" destId="{2F1DF08F-D04C-4221-B70B-B2A9ED6095F2}" srcOrd="0" destOrd="0" presId="urn:microsoft.com/office/officeart/2005/8/layout/hierarchy3"/>
    <dgm:cxn modelId="{5FE17D8B-E3E7-484C-8CBC-AC99938A48C1}" type="presParOf" srcId="{2F1DF08F-D04C-4221-B70B-B2A9ED6095F2}" destId="{734C0C21-1566-449E-94E5-07ED6D60FC2C}" srcOrd="0" destOrd="0" presId="urn:microsoft.com/office/officeart/2005/8/layout/hierarchy3"/>
    <dgm:cxn modelId="{495D9163-582C-401A-A5D4-808AE0275DD3}" type="presParOf" srcId="{2F1DF08F-D04C-4221-B70B-B2A9ED6095F2}" destId="{27570BBB-AC6C-4E58-9AE3-38236285229E}" srcOrd="1" destOrd="0" presId="urn:microsoft.com/office/officeart/2005/8/layout/hierarchy3"/>
    <dgm:cxn modelId="{D832B789-4BB9-4916-8739-CADA24124E1E}" type="presParOf" srcId="{9D096E01-669F-432C-8B5C-91A552B9D4F1}" destId="{10531388-560A-4CC2-A098-0864E17BA165}" srcOrd="1" destOrd="0" presId="urn:microsoft.com/office/officeart/2005/8/layout/hierarchy3"/>
    <dgm:cxn modelId="{016DEE3C-69C9-4B91-AA74-AEF303507CA1}" type="presParOf" srcId="{10531388-560A-4CC2-A098-0864E17BA165}" destId="{8A89219B-DA8B-4B84-8F23-85B5A7562286}" srcOrd="0" destOrd="0" presId="urn:microsoft.com/office/officeart/2005/8/layout/hierarchy3"/>
    <dgm:cxn modelId="{86D8FEF3-976E-4724-9782-A0C5242D58EB}" type="presParOf" srcId="{10531388-560A-4CC2-A098-0864E17BA165}" destId="{A522F43E-E2B0-4730-B5C4-54E151C5E65D}" srcOrd="1" destOrd="0" presId="urn:microsoft.com/office/officeart/2005/8/layout/hierarchy3"/>
    <dgm:cxn modelId="{26E5674F-0AA7-4B89-A361-27BA7C088D91}" type="presParOf" srcId="{10531388-560A-4CC2-A098-0864E17BA165}" destId="{8E12E8DA-E010-4683-883D-1BDCF37DD45C}" srcOrd="2" destOrd="0" presId="urn:microsoft.com/office/officeart/2005/8/layout/hierarchy3"/>
    <dgm:cxn modelId="{8B890F4A-6128-48AA-B50D-B407A646C72A}" type="presParOf" srcId="{10531388-560A-4CC2-A098-0864E17BA165}" destId="{544B5885-F1D3-4870-928C-1BF205FCC468}" srcOrd="3" destOrd="0" presId="urn:microsoft.com/office/officeart/2005/8/layout/hierarchy3"/>
    <dgm:cxn modelId="{9D6CCD9D-8ACB-429C-8497-40E4C8B9EFDD}" type="presParOf" srcId="{10531388-560A-4CC2-A098-0864E17BA165}" destId="{18B1C79E-DB9B-40AE-918C-29A016EB6A6E}" srcOrd="4" destOrd="0" presId="urn:microsoft.com/office/officeart/2005/8/layout/hierarchy3"/>
    <dgm:cxn modelId="{8D0EFD71-0A60-43B7-91AE-D329C81BFDC6}" type="presParOf" srcId="{10531388-560A-4CC2-A098-0864E17BA165}" destId="{0961F206-D926-4F47-BA41-8AB436DB215F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52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2.5. Kooskõlastamine muude asutustega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menetlusega seotud asutuste vaheline KOOSKÕLASTAMINE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1800" b="1" noProof="0" dirty="0" smtClean="0"/>
            <a:t> TEGEVUSPROTOKOLLIDE koostamine</a:t>
          </a:r>
        </a:p>
        <a:p>
          <a:pPr algn="l"/>
          <a:endParaRPr lang="et-EE" sz="500" b="1" noProof="0" dirty="0" smtClean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2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1" noProof="0" dirty="0" smtClean="0"/>
            <a:t>VAHENDITE optimeerimine</a:t>
          </a:r>
          <a:endParaRPr lang="et-EE" sz="1800" b="1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81078" custScaleY="161110" custLinFactY="-16210" custLinFactNeighborX="10928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850250" custScaleY="194762" custLinFactNeighborX="-32440" custLinFactNeighborY="-561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3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3" custScaleX="832024" custLinFactNeighborX="-26290" custLinFactNeighborY="-3640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3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3" custScaleX="829452" custScaleY="209136" custLinFactNeighborX="-26290" custLinFactNeighborY="-2239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A80294B-261E-44DB-A5AE-10E385917BF4}" type="presOf" srcId="{DA07C50E-36E2-473B-B663-A59131559265}" destId="{A522F43E-E2B0-4730-B5C4-54E151C5E65D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59915755-E259-432F-B277-38E9BB3FF42A}" type="presOf" srcId="{04CF4517-15FC-449E-AA50-B9AE0C5B32F6}" destId="{1A3596E3-4110-4A23-B78D-C007390CE4D0}" srcOrd="0" destOrd="0" presId="urn:microsoft.com/office/officeart/2005/8/layout/hierarchy3"/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3C047AF0-5D66-4D70-8567-BAEF7BE85AE8}" type="presOf" srcId="{18F24CE6-0789-43C9-A928-BC9E636F64A5}" destId="{6E07D565-5794-4325-93CF-7A3498004E77}" srcOrd="0" destOrd="0" presId="urn:microsoft.com/office/officeart/2005/8/layout/hierarchy3"/>
    <dgm:cxn modelId="{30AB8F7D-B2FF-4B28-B36F-3F51E04541B7}" type="presOf" srcId="{C5C3A72C-0D08-405D-A045-1D22492D9FE7}" destId="{14BE7115-19EA-4388-8EE1-00D006E461F8}" srcOrd="0" destOrd="0" presId="urn:microsoft.com/office/officeart/2005/8/layout/hierarchy3"/>
    <dgm:cxn modelId="{AF541469-78E8-40A0-999D-8FC85485BBDC}" type="presOf" srcId="{CDCA1CDE-EEEA-49BF-B48D-7A3F5A934CDA}" destId="{8E12E8DA-E010-4683-883D-1BDCF37DD45C}" srcOrd="0" destOrd="0" presId="urn:microsoft.com/office/officeart/2005/8/layout/hierarchy3"/>
    <dgm:cxn modelId="{369D35B8-9CD5-4C05-BE43-1424540FFD60}" type="presOf" srcId="{6A93B0E2-1A75-49BE-90EE-E4BEEA041914}" destId="{8A89219B-DA8B-4B84-8F23-85B5A7562286}" srcOrd="0" destOrd="0" presId="urn:microsoft.com/office/officeart/2005/8/layout/hierarchy3"/>
    <dgm:cxn modelId="{C91D3272-DD9E-49C3-AC43-552A1AABB7D4}" type="presOf" srcId="{57D87F6A-F143-4B73-ADC3-6BF97B27F17E}" destId="{27570BBB-AC6C-4E58-9AE3-38236285229E}" srcOrd="1" destOrd="0" presId="urn:microsoft.com/office/officeart/2005/8/layout/hierarchy3"/>
    <dgm:cxn modelId="{A10C6B77-F7AF-4CAA-9BEA-9D4691D81372}" type="presOf" srcId="{57D87F6A-F143-4B73-ADC3-6BF97B27F17E}" destId="{734C0C21-1566-449E-94E5-07ED6D60FC2C}" srcOrd="0" destOrd="0" presId="urn:microsoft.com/office/officeart/2005/8/layout/hierarchy3"/>
    <dgm:cxn modelId="{9795D1FD-C64E-450B-AE0B-CAA6B146254F}" type="presOf" srcId="{4AEE0E80-F095-4812-986B-CD54373A223F}" destId="{544B5885-F1D3-4870-928C-1BF205FCC468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838F41CB-8A93-455B-8112-0C214484B065}" type="presParOf" srcId="{6E07D565-5794-4325-93CF-7A3498004E77}" destId="{9D096E01-669F-432C-8B5C-91A552B9D4F1}" srcOrd="0" destOrd="0" presId="urn:microsoft.com/office/officeart/2005/8/layout/hierarchy3"/>
    <dgm:cxn modelId="{485185DE-3953-4AAF-BC0A-1CBBDBAFBC60}" type="presParOf" srcId="{9D096E01-669F-432C-8B5C-91A552B9D4F1}" destId="{2F1DF08F-D04C-4221-B70B-B2A9ED6095F2}" srcOrd="0" destOrd="0" presId="urn:microsoft.com/office/officeart/2005/8/layout/hierarchy3"/>
    <dgm:cxn modelId="{10E4876E-1528-42AE-9B6D-915F7757A7C8}" type="presParOf" srcId="{2F1DF08F-D04C-4221-B70B-B2A9ED6095F2}" destId="{734C0C21-1566-449E-94E5-07ED6D60FC2C}" srcOrd="0" destOrd="0" presId="urn:microsoft.com/office/officeart/2005/8/layout/hierarchy3"/>
    <dgm:cxn modelId="{E9D82B7F-24C4-4B89-9B81-DA8E58A193AC}" type="presParOf" srcId="{2F1DF08F-D04C-4221-B70B-B2A9ED6095F2}" destId="{27570BBB-AC6C-4E58-9AE3-38236285229E}" srcOrd="1" destOrd="0" presId="urn:microsoft.com/office/officeart/2005/8/layout/hierarchy3"/>
    <dgm:cxn modelId="{7C631E42-D0D7-4718-922C-38F589A9150C}" type="presParOf" srcId="{9D096E01-669F-432C-8B5C-91A552B9D4F1}" destId="{10531388-560A-4CC2-A098-0864E17BA165}" srcOrd="1" destOrd="0" presId="urn:microsoft.com/office/officeart/2005/8/layout/hierarchy3"/>
    <dgm:cxn modelId="{A93C9AD1-4F91-402F-8B61-E79A9F3953A7}" type="presParOf" srcId="{10531388-560A-4CC2-A098-0864E17BA165}" destId="{8A89219B-DA8B-4B84-8F23-85B5A7562286}" srcOrd="0" destOrd="0" presId="urn:microsoft.com/office/officeart/2005/8/layout/hierarchy3"/>
    <dgm:cxn modelId="{3CD0614D-200D-4FFF-BA6A-1F338B9D7FF7}" type="presParOf" srcId="{10531388-560A-4CC2-A098-0864E17BA165}" destId="{A522F43E-E2B0-4730-B5C4-54E151C5E65D}" srcOrd="1" destOrd="0" presId="urn:microsoft.com/office/officeart/2005/8/layout/hierarchy3"/>
    <dgm:cxn modelId="{7A8E6A8B-FD63-46CF-990A-80D2ABB7650C}" type="presParOf" srcId="{10531388-560A-4CC2-A098-0864E17BA165}" destId="{14BE7115-19EA-4388-8EE1-00D006E461F8}" srcOrd="2" destOrd="0" presId="urn:microsoft.com/office/officeart/2005/8/layout/hierarchy3"/>
    <dgm:cxn modelId="{0A83F098-D9BC-4F54-B6BC-C0D3EB3FECB4}" type="presParOf" srcId="{10531388-560A-4CC2-A098-0864E17BA165}" destId="{1A3596E3-4110-4A23-B78D-C007390CE4D0}" srcOrd="3" destOrd="0" presId="urn:microsoft.com/office/officeart/2005/8/layout/hierarchy3"/>
    <dgm:cxn modelId="{00769DBC-4248-4C69-8E49-642CF10F321C}" type="presParOf" srcId="{10531388-560A-4CC2-A098-0864E17BA165}" destId="{8E12E8DA-E010-4683-883D-1BDCF37DD45C}" srcOrd="4" destOrd="0" presId="urn:microsoft.com/office/officeart/2005/8/layout/hierarchy3"/>
    <dgm:cxn modelId="{CDBCA931-E124-4E03-BAC0-F70FD0E923A7}" type="presParOf" srcId="{10531388-560A-4CC2-A098-0864E17BA165}" destId="{544B5885-F1D3-4870-928C-1BF205FCC46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53" qsCatId="simple" csTypeId="urn:microsoft.com/office/officeart/2005/8/colors/accent1_2#28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s-ES_tradnl" sz="3200" dirty="0" smtClean="0"/>
            <a:t>HEA MENETLUSTAVA</a:t>
          </a:r>
          <a:endParaRPr lang="es-ES" sz="320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572965" custScaleY="187718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</dgm:ptLst>
  <dgm:cxnLst>
    <dgm:cxn modelId="{38E9EB8D-E972-4539-9DF2-442B6D3AAF87}" type="presOf" srcId="{18F24CE6-0789-43C9-A928-BC9E636F64A5}" destId="{6E07D565-5794-4325-93CF-7A3498004E77}" srcOrd="0" destOrd="0" presId="urn:microsoft.com/office/officeart/2005/8/layout/hierarchy3"/>
    <dgm:cxn modelId="{07E4B62B-96E3-4D2D-A4D8-450C6B15995D}" type="presOf" srcId="{57D87F6A-F143-4B73-ADC3-6BF97B27F17E}" destId="{27570BBB-AC6C-4E58-9AE3-38236285229E}" srcOrd="1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4F14D91B-4631-4846-9343-434C0F56CEA4}" type="presOf" srcId="{57D87F6A-F143-4B73-ADC3-6BF97B27F17E}" destId="{734C0C21-1566-449E-94E5-07ED6D60FC2C}" srcOrd="0" destOrd="0" presId="urn:microsoft.com/office/officeart/2005/8/layout/hierarchy3"/>
    <dgm:cxn modelId="{0FE0B35D-0DA6-4286-B031-43EEBB6D0CC5}" type="presParOf" srcId="{6E07D565-5794-4325-93CF-7A3498004E77}" destId="{9D096E01-669F-432C-8B5C-91A552B9D4F1}" srcOrd="0" destOrd="0" presId="urn:microsoft.com/office/officeart/2005/8/layout/hierarchy3"/>
    <dgm:cxn modelId="{EE9BA324-8277-4137-B722-CA2D81B63060}" type="presParOf" srcId="{9D096E01-669F-432C-8B5C-91A552B9D4F1}" destId="{2F1DF08F-D04C-4221-B70B-B2A9ED6095F2}" srcOrd="0" destOrd="0" presId="urn:microsoft.com/office/officeart/2005/8/layout/hierarchy3"/>
    <dgm:cxn modelId="{D6DC134C-B219-4DAF-99CE-5EA683ED8368}" type="presParOf" srcId="{2F1DF08F-D04C-4221-B70B-B2A9ED6095F2}" destId="{734C0C21-1566-449E-94E5-07ED6D60FC2C}" srcOrd="0" destOrd="0" presId="urn:microsoft.com/office/officeart/2005/8/layout/hierarchy3"/>
    <dgm:cxn modelId="{331BAF70-B6D4-4DB5-91DF-7135991757BF}" type="presParOf" srcId="{2F1DF08F-D04C-4221-B70B-B2A9ED6095F2}" destId="{27570BBB-AC6C-4E58-9AE3-38236285229E}" srcOrd="1" destOrd="0" presId="urn:microsoft.com/office/officeart/2005/8/layout/hierarchy3"/>
    <dgm:cxn modelId="{662FDB2E-FFF1-464C-90D0-EDE5D5A70DE8}" type="presParOf" srcId="{9D096E01-669F-432C-8B5C-91A552B9D4F1}" destId="{10531388-560A-4CC2-A098-0864E17BA16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54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3.1. Eeluurimise ajal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võimalus muuta kiirmenetlus eelmenetluseks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1" noProof="0" dirty="0" smtClean="0"/>
            <a:t>võimalus rakendada ohvri vajadustest tulenevalt kaitsemeetmeid</a:t>
          </a:r>
          <a:endParaRPr lang="et-EE" sz="1800" b="1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81078" custScaleY="161110" custLinFactY="-16210" custLinFactNeighborX="10928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2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2" custScaleX="850250" custScaleY="194762" custLinFactNeighborX="-32440" custLinFactNeighborY="-561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2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2" custScaleX="832024" custScaleY="273297" custLinFactNeighborX="-26290" custLinFactNeighborY="-3640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0490D4B0-F323-4868-9D45-8F59AB44B4CC}" type="presOf" srcId="{57D87F6A-F143-4B73-ADC3-6BF97B27F17E}" destId="{27570BBB-AC6C-4E58-9AE3-38236285229E}" srcOrd="1" destOrd="0" presId="urn:microsoft.com/office/officeart/2005/8/layout/hierarchy3"/>
    <dgm:cxn modelId="{1DEDFAD1-D4D6-41E5-AEC2-77856006AFB5}" type="presOf" srcId="{57D87F6A-F143-4B73-ADC3-6BF97B27F17E}" destId="{734C0C21-1566-449E-94E5-07ED6D60FC2C}" srcOrd="0" destOrd="0" presId="urn:microsoft.com/office/officeart/2005/8/layout/hierarchy3"/>
    <dgm:cxn modelId="{23A01624-8DF5-4619-9673-AC1A0E6326C1}" type="presOf" srcId="{6A93B0E2-1A75-49BE-90EE-E4BEEA041914}" destId="{8A89219B-DA8B-4B84-8F23-85B5A7562286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F167A781-32A5-4448-B00B-95A0280E1015}" type="presOf" srcId="{04CF4517-15FC-449E-AA50-B9AE0C5B32F6}" destId="{1A3596E3-4110-4A23-B78D-C007390CE4D0}" srcOrd="0" destOrd="0" presId="urn:microsoft.com/office/officeart/2005/8/layout/hierarchy3"/>
    <dgm:cxn modelId="{66AE3D19-79E3-4AC0-85B9-81A52B24BDDE}" type="presOf" srcId="{DA07C50E-36E2-473B-B663-A59131559265}" destId="{A522F43E-E2B0-4730-B5C4-54E151C5E65D}" srcOrd="0" destOrd="0" presId="urn:microsoft.com/office/officeart/2005/8/layout/hierarchy3"/>
    <dgm:cxn modelId="{162D99D0-6971-4650-90CE-879CB95E7BB8}" type="presOf" srcId="{18F24CE6-0789-43C9-A928-BC9E636F64A5}" destId="{6E07D565-5794-4325-93CF-7A3498004E77}" srcOrd="0" destOrd="0" presId="urn:microsoft.com/office/officeart/2005/8/layout/hierarchy3"/>
    <dgm:cxn modelId="{8C6792C1-5B12-4241-910E-E1858D7747F0}" type="presOf" srcId="{C5C3A72C-0D08-405D-A045-1D22492D9FE7}" destId="{14BE7115-19EA-4388-8EE1-00D006E461F8}" srcOrd="0" destOrd="0" presId="urn:microsoft.com/office/officeart/2005/8/layout/hierarchy3"/>
    <dgm:cxn modelId="{02B12422-C59E-4E27-A4F4-27E6DAE2EA38}" type="presParOf" srcId="{6E07D565-5794-4325-93CF-7A3498004E77}" destId="{9D096E01-669F-432C-8B5C-91A552B9D4F1}" srcOrd="0" destOrd="0" presId="urn:microsoft.com/office/officeart/2005/8/layout/hierarchy3"/>
    <dgm:cxn modelId="{AA62F01B-178D-4D18-AB62-CB51AA232BB4}" type="presParOf" srcId="{9D096E01-669F-432C-8B5C-91A552B9D4F1}" destId="{2F1DF08F-D04C-4221-B70B-B2A9ED6095F2}" srcOrd="0" destOrd="0" presId="urn:microsoft.com/office/officeart/2005/8/layout/hierarchy3"/>
    <dgm:cxn modelId="{3E5AF673-B8EA-448D-A520-E8C84B3DF467}" type="presParOf" srcId="{2F1DF08F-D04C-4221-B70B-B2A9ED6095F2}" destId="{734C0C21-1566-449E-94E5-07ED6D60FC2C}" srcOrd="0" destOrd="0" presId="urn:microsoft.com/office/officeart/2005/8/layout/hierarchy3"/>
    <dgm:cxn modelId="{7CDD971C-9DDA-434F-A7E5-3E712A0FB05A}" type="presParOf" srcId="{2F1DF08F-D04C-4221-B70B-B2A9ED6095F2}" destId="{27570BBB-AC6C-4E58-9AE3-38236285229E}" srcOrd="1" destOrd="0" presId="urn:microsoft.com/office/officeart/2005/8/layout/hierarchy3"/>
    <dgm:cxn modelId="{5AED5C32-797C-4020-97F1-297E7D820AF3}" type="presParOf" srcId="{9D096E01-669F-432C-8B5C-91A552B9D4F1}" destId="{10531388-560A-4CC2-A098-0864E17BA165}" srcOrd="1" destOrd="0" presId="urn:microsoft.com/office/officeart/2005/8/layout/hierarchy3"/>
    <dgm:cxn modelId="{46EED069-F481-419C-934F-7A690E4E69BB}" type="presParOf" srcId="{10531388-560A-4CC2-A098-0864E17BA165}" destId="{8A89219B-DA8B-4B84-8F23-85B5A7562286}" srcOrd="0" destOrd="0" presId="urn:microsoft.com/office/officeart/2005/8/layout/hierarchy3"/>
    <dgm:cxn modelId="{360CB28C-A720-4C0B-93F1-8F14835F2A5B}" type="presParOf" srcId="{10531388-560A-4CC2-A098-0864E17BA165}" destId="{A522F43E-E2B0-4730-B5C4-54E151C5E65D}" srcOrd="1" destOrd="0" presId="urn:microsoft.com/office/officeart/2005/8/layout/hierarchy3"/>
    <dgm:cxn modelId="{CCCF8D5B-F539-4D77-8863-F9153583DFF8}" type="presParOf" srcId="{10531388-560A-4CC2-A098-0864E17BA165}" destId="{14BE7115-19EA-4388-8EE1-00D006E461F8}" srcOrd="2" destOrd="0" presId="urn:microsoft.com/office/officeart/2005/8/layout/hierarchy3"/>
    <dgm:cxn modelId="{BBF6FFA0-778E-4494-8F36-AFB05F519B87}" type="presParOf" srcId="{10531388-560A-4CC2-A098-0864E17BA165}" destId="{1A3596E3-4110-4A23-B78D-C007390CE4D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55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3.2. Vältida aruannete lahknevust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menetlusaruannete vastavuse hindamine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1" noProof="0" dirty="0" smtClean="0"/>
            <a:t>pöörata tähelepanu kuriteo liigile</a:t>
          </a:r>
        </a:p>
        <a:p>
          <a:pPr algn="l"/>
          <a:r>
            <a:rPr lang="et-EE" sz="1800" b="1" noProof="0" dirty="0" smtClean="0"/>
            <a:t>	- seksuaalne vabadus</a:t>
          </a:r>
          <a:endParaRPr lang="et-EE" sz="1800" b="1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81078" custScaleY="161110" custLinFactY="-16210" custLinFactNeighborX="10928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2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2" custScaleX="850250" custScaleY="194762" custLinFactNeighborX="-32440" custLinFactNeighborY="-561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2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2" custScaleX="832024" custScaleY="273297" custLinFactNeighborX="-26290" custLinFactNeighborY="-3640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7DA43965-2E36-45BA-B007-7A612883704C}" type="presOf" srcId="{04CF4517-15FC-449E-AA50-B9AE0C5B32F6}" destId="{1A3596E3-4110-4A23-B78D-C007390CE4D0}" srcOrd="0" destOrd="0" presId="urn:microsoft.com/office/officeart/2005/8/layout/hierarchy3"/>
    <dgm:cxn modelId="{1200F8DC-B336-4C8D-A401-42BE6C4F6762}" type="presOf" srcId="{57D87F6A-F143-4B73-ADC3-6BF97B27F17E}" destId="{27570BBB-AC6C-4E58-9AE3-38236285229E}" srcOrd="1" destOrd="0" presId="urn:microsoft.com/office/officeart/2005/8/layout/hierarchy3"/>
    <dgm:cxn modelId="{2F3C496E-18B4-4F4C-A7C1-39EB0AA2DF07}" type="presOf" srcId="{DA07C50E-36E2-473B-B663-A59131559265}" destId="{A522F43E-E2B0-4730-B5C4-54E151C5E65D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EBF44D82-EC0B-4BEC-954F-28E3E9F69EAD}" type="presOf" srcId="{6A93B0E2-1A75-49BE-90EE-E4BEEA041914}" destId="{8A89219B-DA8B-4B84-8F23-85B5A7562286}" srcOrd="0" destOrd="0" presId="urn:microsoft.com/office/officeart/2005/8/layout/hierarchy3"/>
    <dgm:cxn modelId="{0F4ECDF7-B226-4518-A730-304F182EA6E6}" type="presOf" srcId="{57D87F6A-F143-4B73-ADC3-6BF97B27F17E}" destId="{734C0C21-1566-449E-94E5-07ED6D60FC2C}" srcOrd="0" destOrd="0" presId="urn:microsoft.com/office/officeart/2005/8/layout/hierarchy3"/>
    <dgm:cxn modelId="{FF46E1B9-108C-4F19-9E08-61ED85FCC2BC}" type="presOf" srcId="{C5C3A72C-0D08-405D-A045-1D22492D9FE7}" destId="{14BE7115-19EA-4388-8EE1-00D006E461F8}" srcOrd="0" destOrd="0" presId="urn:microsoft.com/office/officeart/2005/8/layout/hierarchy3"/>
    <dgm:cxn modelId="{DCFA09EB-284E-44A0-B239-6496223FB382}" type="presOf" srcId="{18F24CE6-0789-43C9-A928-BC9E636F64A5}" destId="{6E07D565-5794-4325-93CF-7A3498004E77}" srcOrd="0" destOrd="0" presId="urn:microsoft.com/office/officeart/2005/8/layout/hierarchy3"/>
    <dgm:cxn modelId="{D86FEF34-348F-4870-86C8-6F7C2A5724FC}" type="presParOf" srcId="{6E07D565-5794-4325-93CF-7A3498004E77}" destId="{9D096E01-669F-432C-8B5C-91A552B9D4F1}" srcOrd="0" destOrd="0" presId="urn:microsoft.com/office/officeart/2005/8/layout/hierarchy3"/>
    <dgm:cxn modelId="{DC2F4AF0-5A64-4444-8043-518E7D9535AB}" type="presParOf" srcId="{9D096E01-669F-432C-8B5C-91A552B9D4F1}" destId="{2F1DF08F-D04C-4221-B70B-B2A9ED6095F2}" srcOrd="0" destOrd="0" presId="urn:microsoft.com/office/officeart/2005/8/layout/hierarchy3"/>
    <dgm:cxn modelId="{AAE64768-FE3D-4972-B916-94240163938C}" type="presParOf" srcId="{2F1DF08F-D04C-4221-B70B-B2A9ED6095F2}" destId="{734C0C21-1566-449E-94E5-07ED6D60FC2C}" srcOrd="0" destOrd="0" presId="urn:microsoft.com/office/officeart/2005/8/layout/hierarchy3"/>
    <dgm:cxn modelId="{99468E99-00EF-4D1E-AC08-80ADB864E64D}" type="presParOf" srcId="{2F1DF08F-D04C-4221-B70B-B2A9ED6095F2}" destId="{27570BBB-AC6C-4E58-9AE3-38236285229E}" srcOrd="1" destOrd="0" presId="urn:microsoft.com/office/officeart/2005/8/layout/hierarchy3"/>
    <dgm:cxn modelId="{E85D8161-CF50-429E-9A98-50C4EDDDB980}" type="presParOf" srcId="{9D096E01-669F-432C-8B5C-91A552B9D4F1}" destId="{10531388-560A-4CC2-A098-0864E17BA165}" srcOrd="1" destOrd="0" presId="urn:microsoft.com/office/officeart/2005/8/layout/hierarchy3"/>
    <dgm:cxn modelId="{B407345C-4C77-4931-9B22-F1206149046D}" type="presParOf" srcId="{10531388-560A-4CC2-A098-0864E17BA165}" destId="{8A89219B-DA8B-4B84-8F23-85B5A7562286}" srcOrd="0" destOrd="0" presId="urn:microsoft.com/office/officeart/2005/8/layout/hierarchy3"/>
    <dgm:cxn modelId="{536DD93C-BA59-4B00-A312-0B55B0ECF25C}" type="presParOf" srcId="{10531388-560A-4CC2-A098-0864E17BA165}" destId="{A522F43E-E2B0-4730-B5C4-54E151C5E65D}" srcOrd="1" destOrd="0" presId="urn:microsoft.com/office/officeart/2005/8/layout/hierarchy3"/>
    <dgm:cxn modelId="{A794F756-E695-4A2B-8BCB-48C56D467581}" type="presParOf" srcId="{10531388-560A-4CC2-A098-0864E17BA165}" destId="{14BE7115-19EA-4388-8EE1-00D006E461F8}" srcOrd="2" destOrd="0" presId="urn:microsoft.com/office/officeart/2005/8/layout/hierarchy3"/>
    <dgm:cxn modelId="{09B65872-E5A3-434D-88ED-DB23375F54A0}" type="presParOf" srcId="{10531388-560A-4CC2-A098-0864E17BA165}" destId="{1A3596E3-4110-4A23-B78D-C007390CE4D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56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3.3. Ristkaebused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2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1800" b="1" noProof="0" dirty="0" smtClean="0"/>
            <a:t>esitatud vigastuste hindamine</a:t>
          </a:r>
          <a:endParaRPr lang="et-EE" sz="1800" b="1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200"/>
        </a:p>
      </dgm:t>
    </dgm:pt>
    <dgm:pt modelId="{04CF4517-15FC-449E-AA50-B9AE0C5B32F6}">
      <dgm:prSet custT="1"/>
      <dgm:spPr/>
      <dgm:t>
        <a:bodyPr/>
        <a:lstStyle/>
        <a:p>
          <a:pPr algn="l"/>
          <a:r>
            <a:rPr lang="et-EE" sz="1800" b="1" noProof="0" dirty="0" smtClean="0"/>
            <a:t>ühendada menetlused</a:t>
          </a:r>
          <a:endParaRPr lang="et-EE" sz="1800" b="1" noProof="0" dirty="0"/>
        </a:p>
      </dgm:t>
    </dgm:pt>
    <dgm:pt modelId="{25744C7B-954C-4714-98B3-7869A09AA732}" type="sibTrans" cxnId="{10C5D36D-6C6D-424E-A52D-9D99202DF16D}">
      <dgm:prSet/>
      <dgm:spPr/>
      <dgm:t>
        <a:bodyPr/>
        <a:lstStyle/>
        <a:p>
          <a:endParaRPr lang="es-ES"/>
        </a:p>
      </dgm:t>
    </dgm:pt>
    <dgm:pt modelId="{C5C3A72C-0D08-405D-A045-1D22492D9FE7}" type="parTrans" cxnId="{10C5D36D-6C6D-424E-A52D-9D99202DF16D}">
      <dgm:prSet/>
      <dgm:spPr/>
      <dgm:t>
        <a:bodyPr/>
        <a:lstStyle/>
        <a:p>
          <a:endParaRPr lang="es-ES"/>
        </a:p>
      </dgm:t>
    </dgm:pt>
    <dgm:pt modelId="{533FEB69-DDB2-4D7F-A6B7-3C89701B471F}">
      <dgm:prSet custT="1"/>
      <dgm:spPr/>
      <dgm:t>
        <a:bodyPr/>
        <a:lstStyle/>
        <a:p>
          <a:r>
            <a:rPr lang="et-EE" sz="1800" b="1" noProof="0" dirty="0" smtClean="0"/>
            <a:t>eelistatavalt erikohtutes</a:t>
          </a:r>
          <a:endParaRPr lang="et-EE" sz="1800" b="1" noProof="0" dirty="0"/>
        </a:p>
      </dgm:t>
    </dgm:pt>
    <dgm:pt modelId="{5CB0EB46-A3EF-4238-9938-7676F1A47E22}" type="parTrans" cxnId="{F50B22A5-3A1D-4204-AE05-57A243902CC1}">
      <dgm:prSet/>
      <dgm:spPr/>
      <dgm:t>
        <a:bodyPr/>
        <a:lstStyle/>
        <a:p>
          <a:endParaRPr lang="es-ES"/>
        </a:p>
      </dgm:t>
    </dgm:pt>
    <dgm:pt modelId="{6CF8615C-D819-4D12-924D-814666ED9959}" type="sibTrans" cxnId="{F50B22A5-3A1D-4204-AE05-57A243902CC1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  <dgm:t>
        <a:bodyPr/>
        <a:lstStyle/>
        <a:p>
          <a:endParaRPr lang="es-ES"/>
        </a:p>
      </dgm:t>
    </dgm:pt>
    <dgm:pt modelId="{2F1DF08F-D04C-4221-B70B-B2A9ED6095F2}" type="pres">
      <dgm:prSet presAssocID="{57D87F6A-F143-4B73-ADC3-6BF97B27F17E}" presName="rootComposite" presStyleCnt="0"/>
      <dgm:spPr/>
      <dgm:t>
        <a:bodyPr/>
        <a:lstStyle/>
        <a:p>
          <a:endParaRPr lang="es-ES"/>
        </a:p>
      </dgm:t>
    </dgm:pt>
    <dgm:pt modelId="{734C0C21-1566-449E-94E5-07ED6D60FC2C}" type="pres">
      <dgm:prSet presAssocID="{57D87F6A-F143-4B73-ADC3-6BF97B27F17E}" presName="rootText" presStyleLbl="node1" presStyleIdx="0" presStyleCnt="1" custScaleX="981078" custScaleY="161110" custLinFactY="-16210" custLinFactNeighborX="10928" custLinFactNeighborY="-1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  <dgm:t>
        <a:bodyPr/>
        <a:lstStyle/>
        <a:p>
          <a:endParaRPr lang="es-ES"/>
        </a:p>
      </dgm:t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850250" custScaleY="194762" custLinFactNeighborX="-32440" custLinFactNeighborY="-561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E7115-19EA-4388-8EE1-00D006E461F8}" type="pres">
      <dgm:prSet presAssocID="{C5C3A72C-0D08-405D-A045-1D22492D9FE7}" presName="Name13" presStyleLbl="parChTrans1D2" presStyleIdx="1" presStyleCnt="3"/>
      <dgm:spPr/>
      <dgm:t>
        <a:bodyPr/>
        <a:lstStyle/>
        <a:p>
          <a:endParaRPr lang="es-ES"/>
        </a:p>
      </dgm:t>
    </dgm:pt>
    <dgm:pt modelId="{1A3596E3-4110-4A23-B78D-C007390CE4D0}" type="pres">
      <dgm:prSet presAssocID="{04CF4517-15FC-449E-AA50-B9AE0C5B32F6}" presName="childText" presStyleLbl="bgAcc1" presStyleIdx="1" presStyleCnt="3" custScaleX="848148" custScaleY="204593" custLinFactNeighborX="-26290" custLinFactNeighborY="-3640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826913D-73F6-4CE5-903A-972A47553DB4}" type="pres">
      <dgm:prSet presAssocID="{5CB0EB46-A3EF-4238-9938-7676F1A47E22}" presName="Name13" presStyleLbl="parChTrans1D2" presStyleIdx="2" presStyleCnt="3"/>
      <dgm:spPr/>
      <dgm:t>
        <a:bodyPr/>
        <a:lstStyle/>
        <a:p>
          <a:endParaRPr lang="es-ES"/>
        </a:p>
      </dgm:t>
    </dgm:pt>
    <dgm:pt modelId="{349509FA-9376-4698-9A2A-AF46945EE911}" type="pres">
      <dgm:prSet presAssocID="{533FEB69-DDB2-4D7F-A6B7-3C89701B471F}" presName="childText" presStyleLbl="bgAcc1" presStyleIdx="2" presStyleCnt="3" custScaleX="850498" custScaleY="233055" custLinFactNeighborX="-26290" custLinFactNeighborY="-1509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FAE1134-C04D-42BC-8A1C-64EAB61DD2C7}" type="presOf" srcId="{DA07C50E-36E2-473B-B663-A59131559265}" destId="{A522F43E-E2B0-4730-B5C4-54E151C5E65D}" srcOrd="0" destOrd="0" presId="urn:microsoft.com/office/officeart/2005/8/layout/hierarchy3"/>
    <dgm:cxn modelId="{6C1E51DA-71D9-4284-8BBF-440D610050C9}" type="presOf" srcId="{04CF4517-15FC-449E-AA50-B9AE0C5B32F6}" destId="{1A3596E3-4110-4A23-B78D-C007390CE4D0}" srcOrd="0" destOrd="0" presId="urn:microsoft.com/office/officeart/2005/8/layout/hierarchy3"/>
    <dgm:cxn modelId="{C95B11F6-5B7A-4B49-9DD3-66A887F601C3}" type="presOf" srcId="{57D87F6A-F143-4B73-ADC3-6BF97B27F17E}" destId="{734C0C21-1566-449E-94E5-07ED6D60FC2C}" srcOrd="0" destOrd="0" presId="urn:microsoft.com/office/officeart/2005/8/layout/hierarchy3"/>
    <dgm:cxn modelId="{10C5D36D-6C6D-424E-A52D-9D99202DF16D}" srcId="{57D87F6A-F143-4B73-ADC3-6BF97B27F17E}" destId="{04CF4517-15FC-449E-AA50-B9AE0C5B32F6}" srcOrd="1" destOrd="0" parTransId="{C5C3A72C-0D08-405D-A045-1D22492D9FE7}" sibTransId="{25744C7B-954C-4714-98B3-7869A09AA732}"/>
    <dgm:cxn modelId="{BF14C401-72BF-4961-B655-8AAA36E452FC}" type="presOf" srcId="{18F24CE6-0789-43C9-A928-BC9E636F64A5}" destId="{6E07D565-5794-4325-93CF-7A3498004E77}" srcOrd="0" destOrd="0" presId="urn:microsoft.com/office/officeart/2005/8/layout/hierarchy3"/>
    <dgm:cxn modelId="{942AD6D3-1123-44AB-8575-C61149EBE461}" type="presOf" srcId="{533FEB69-DDB2-4D7F-A6B7-3C89701B471F}" destId="{349509FA-9376-4698-9A2A-AF46945EE911}" srcOrd="0" destOrd="0" presId="urn:microsoft.com/office/officeart/2005/8/layout/hierarchy3"/>
    <dgm:cxn modelId="{27B56E56-6498-48CA-AFBC-4A57AC1AB9FE}" type="presOf" srcId="{6A93B0E2-1A75-49BE-90EE-E4BEEA041914}" destId="{8A89219B-DA8B-4B84-8F23-85B5A7562286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F50B22A5-3A1D-4204-AE05-57A243902CC1}" srcId="{57D87F6A-F143-4B73-ADC3-6BF97B27F17E}" destId="{533FEB69-DDB2-4D7F-A6B7-3C89701B471F}" srcOrd="2" destOrd="0" parTransId="{5CB0EB46-A3EF-4238-9938-7676F1A47E22}" sibTransId="{6CF8615C-D819-4D12-924D-814666ED9959}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99FD95A1-A56C-4A7F-86AE-C31A07FB189A}" type="presOf" srcId="{C5C3A72C-0D08-405D-A045-1D22492D9FE7}" destId="{14BE7115-19EA-4388-8EE1-00D006E461F8}" srcOrd="0" destOrd="0" presId="urn:microsoft.com/office/officeart/2005/8/layout/hierarchy3"/>
    <dgm:cxn modelId="{D62F4496-64D2-4EBB-96B7-3974D75EB29F}" type="presOf" srcId="{5CB0EB46-A3EF-4238-9938-7676F1A47E22}" destId="{5826913D-73F6-4CE5-903A-972A47553DB4}" srcOrd="0" destOrd="0" presId="urn:microsoft.com/office/officeart/2005/8/layout/hierarchy3"/>
    <dgm:cxn modelId="{6F4D5C20-D651-4F11-AB15-A376E52BDBFB}" type="presOf" srcId="{57D87F6A-F143-4B73-ADC3-6BF97B27F17E}" destId="{27570BBB-AC6C-4E58-9AE3-38236285229E}" srcOrd="1" destOrd="0" presId="urn:microsoft.com/office/officeart/2005/8/layout/hierarchy3"/>
    <dgm:cxn modelId="{47F8CB41-48E3-4446-9749-24C12542ED64}" type="presParOf" srcId="{6E07D565-5794-4325-93CF-7A3498004E77}" destId="{9D096E01-669F-432C-8B5C-91A552B9D4F1}" srcOrd="0" destOrd="0" presId="urn:microsoft.com/office/officeart/2005/8/layout/hierarchy3"/>
    <dgm:cxn modelId="{C29D95F6-66A5-44BC-98C2-7AB588B2A3B5}" type="presParOf" srcId="{9D096E01-669F-432C-8B5C-91A552B9D4F1}" destId="{2F1DF08F-D04C-4221-B70B-B2A9ED6095F2}" srcOrd="0" destOrd="0" presId="urn:microsoft.com/office/officeart/2005/8/layout/hierarchy3"/>
    <dgm:cxn modelId="{01FE9090-D4C6-4943-8039-7C00F60222E9}" type="presParOf" srcId="{2F1DF08F-D04C-4221-B70B-B2A9ED6095F2}" destId="{734C0C21-1566-449E-94E5-07ED6D60FC2C}" srcOrd="0" destOrd="0" presId="urn:microsoft.com/office/officeart/2005/8/layout/hierarchy3"/>
    <dgm:cxn modelId="{3754B940-29FC-4DA3-83C2-11B2670AB34D}" type="presParOf" srcId="{2F1DF08F-D04C-4221-B70B-B2A9ED6095F2}" destId="{27570BBB-AC6C-4E58-9AE3-38236285229E}" srcOrd="1" destOrd="0" presId="urn:microsoft.com/office/officeart/2005/8/layout/hierarchy3"/>
    <dgm:cxn modelId="{25B9A2ED-DB91-4F8B-9F10-69C84B8D40A1}" type="presParOf" srcId="{9D096E01-669F-432C-8B5C-91A552B9D4F1}" destId="{10531388-560A-4CC2-A098-0864E17BA165}" srcOrd="1" destOrd="0" presId="urn:microsoft.com/office/officeart/2005/8/layout/hierarchy3"/>
    <dgm:cxn modelId="{C0272A73-DD5B-4D41-878A-B2E3D691EA4B}" type="presParOf" srcId="{10531388-560A-4CC2-A098-0864E17BA165}" destId="{8A89219B-DA8B-4B84-8F23-85B5A7562286}" srcOrd="0" destOrd="0" presId="urn:microsoft.com/office/officeart/2005/8/layout/hierarchy3"/>
    <dgm:cxn modelId="{B018762B-C0C0-43F6-9C75-2DC462FDCF5B}" type="presParOf" srcId="{10531388-560A-4CC2-A098-0864E17BA165}" destId="{A522F43E-E2B0-4730-B5C4-54E151C5E65D}" srcOrd="1" destOrd="0" presId="urn:microsoft.com/office/officeart/2005/8/layout/hierarchy3"/>
    <dgm:cxn modelId="{5A445E75-DF4E-4851-B89D-DE1903DE2312}" type="presParOf" srcId="{10531388-560A-4CC2-A098-0864E17BA165}" destId="{14BE7115-19EA-4388-8EE1-00D006E461F8}" srcOrd="2" destOrd="0" presId="urn:microsoft.com/office/officeart/2005/8/layout/hierarchy3"/>
    <dgm:cxn modelId="{A6C51619-CF6B-4DB5-AAD0-15B255F17047}" type="presParOf" srcId="{10531388-560A-4CC2-A098-0864E17BA165}" destId="{1A3596E3-4110-4A23-B78D-C007390CE4D0}" srcOrd="3" destOrd="0" presId="urn:microsoft.com/office/officeart/2005/8/layout/hierarchy3"/>
    <dgm:cxn modelId="{15397B42-07BE-4417-A10B-0004D1DE63E2}" type="presParOf" srcId="{10531388-560A-4CC2-A098-0864E17BA165}" destId="{5826913D-73F6-4CE5-903A-972A47553DB4}" srcOrd="4" destOrd="0" presId="urn:microsoft.com/office/officeart/2005/8/layout/hierarchy3"/>
    <dgm:cxn modelId="{02ED2507-EEF8-4752-BF88-11ADB0E864F2}" type="presParOf" srcId="{10531388-560A-4CC2-A098-0864E17BA165}" destId="{349509FA-9376-4698-9A2A-AF46945EE91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5542" y="0"/>
          <a:ext cx="6291723" cy="5564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2.1.Õiguste kaitse</a:t>
          </a:r>
          <a:endParaRPr lang="et-EE" sz="3200" kern="1200" noProof="0" dirty="0"/>
        </a:p>
      </dsp:txBody>
      <dsp:txXfrm>
        <a:off x="21841" y="16299"/>
        <a:ext cx="6259125" cy="523877"/>
      </dsp:txXfrm>
    </dsp:sp>
    <dsp:sp modelId="{8A89219B-DA8B-4B84-8F23-85B5A7562286}">
      <dsp:nvSpPr>
        <dsp:cNvPr id="0" name=""/>
        <dsp:cNvSpPr/>
      </dsp:nvSpPr>
      <dsp:spPr>
        <a:xfrm>
          <a:off x="634715" y="556475"/>
          <a:ext cx="440834" cy="356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096"/>
              </a:lnTo>
              <a:lnTo>
                <a:pt x="440834" y="35609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075549" y="719068"/>
          <a:ext cx="5438282" cy="387008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b="1" kern="1200" noProof="0" dirty="0" smtClean="0"/>
            <a:t>ohvri seaduspäraste huvide tunnustamine</a:t>
          </a:r>
          <a:endParaRPr lang="et-EE" sz="2000" b="1" kern="1200" noProof="0" dirty="0"/>
        </a:p>
      </dsp:txBody>
      <dsp:txXfrm>
        <a:off x="1086884" y="730403"/>
        <a:ext cx="5415612" cy="364338"/>
      </dsp:txXfrm>
    </dsp:sp>
    <dsp:sp modelId="{97A5106E-0E60-42CC-85F4-65F5E1CC6C4B}">
      <dsp:nvSpPr>
        <dsp:cNvPr id="0" name=""/>
        <dsp:cNvSpPr/>
      </dsp:nvSpPr>
      <dsp:spPr>
        <a:xfrm>
          <a:off x="634715" y="556475"/>
          <a:ext cx="470318" cy="846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6070"/>
              </a:lnTo>
              <a:lnTo>
                <a:pt x="470318" y="84607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105033" y="1219416"/>
          <a:ext cx="2431419" cy="36625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b="1" kern="1200" noProof="0" dirty="0" smtClean="0">
              <a:solidFill>
                <a:schemeClr val="tx1"/>
              </a:solidFill>
            </a:rPr>
            <a:t>erikohtlemine</a:t>
          </a:r>
          <a:endParaRPr lang="et-EE" sz="2000" b="1" kern="1200" noProof="0" dirty="0"/>
        </a:p>
      </dsp:txBody>
      <dsp:txXfrm>
        <a:off x="1115760" y="1230143"/>
        <a:ext cx="2409965" cy="344805"/>
      </dsp:txXfrm>
    </dsp:sp>
    <dsp:sp modelId="{8E12E8DA-E010-4683-883D-1BDCF37DD45C}">
      <dsp:nvSpPr>
        <dsp:cNvPr id="0" name=""/>
        <dsp:cNvSpPr/>
      </dsp:nvSpPr>
      <dsp:spPr>
        <a:xfrm>
          <a:off x="634715" y="556475"/>
          <a:ext cx="470318" cy="1369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9337"/>
              </a:lnTo>
              <a:lnTo>
                <a:pt x="470318" y="136933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105033" y="1691386"/>
          <a:ext cx="5317348" cy="468854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b="1" kern="1200" noProof="0" dirty="0" smtClean="0">
              <a:solidFill>
                <a:schemeClr val="tx1"/>
              </a:solidFill>
            </a:rPr>
            <a:t>vältimatult vajalikud ülekuulamised</a:t>
          </a:r>
          <a:endParaRPr lang="et-EE" sz="2000" b="1" kern="1200" noProof="0" dirty="0"/>
        </a:p>
      </dsp:txBody>
      <dsp:txXfrm>
        <a:off x="1118765" y="1705118"/>
        <a:ext cx="5289884" cy="441390"/>
      </dsp:txXfrm>
    </dsp:sp>
    <dsp:sp modelId="{9E0A33F7-3493-4812-94CE-1FD58808489A}">
      <dsp:nvSpPr>
        <dsp:cNvPr id="0" name=""/>
        <dsp:cNvSpPr/>
      </dsp:nvSpPr>
      <dsp:spPr>
        <a:xfrm>
          <a:off x="634715" y="556475"/>
          <a:ext cx="488439" cy="1959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9947"/>
              </a:lnTo>
              <a:lnTo>
                <a:pt x="488439" y="195994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4EA58D-19BE-48FE-AF07-AA2BEA5C5783}">
      <dsp:nvSpPr>
        <dsp:cNvPr id="0" name=""/>
        <dsp:cNvSpPr/>
      </dsp:nvSpPr>
      <dsp:spPr>
        <a:xfrm>
          <a:off x="1123154" y="2266340"/>
          <a:ext cx="5734670" cy="50016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900" b="1" kern="1200" noProof="0" dirty="0" smtClean="0">
              <a:solidFill>
                <a:schemeClr val="tx1"/>
              </a:solidFill>
            </a:rPr>
            <a:t>eraelu puutumatuse, turvalisuse ja maine kaitse</a:t>
          </a:r>
          <a:endParaRPr lang="et-EE" sz="1900" b="1" kern="1200" noProof="0" dirty="0"/>
        </a:p>
      </dsp:txBody>
      <dsp:txXfrm>
        <a:off x="1137803" y="2280989"/>
        <a:ext cx="5705372" cy="470867"/>
      </dsp:txXfrm>
    </dsp:sp>
    <dsp:sp modelId="{5AD380A3-05F5-4E9C-B0B9-CD3FACD29F7A}">
      <dsp:nvSpPr>
        <dsp:cNvPr id="0" name=""/>
        <dsp:cNvSpPr/>
      </dsp:nvSpPr>
      <dsp:spPr>
        <a:xfrm>
          <a:off x="634715" y="556475"/>
          <a:ext cx="488439" cy="3178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8729"/>
              </a:lnTo>
              <a:lnTo>
                <a:pt x="488439" y="31787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B8408F-780E-44C2-A8A2-DEFC0E1B2880}">
      <dsp:nvSpPr>
        <dsp:cNvPr id="0" name=""/>
        <dsp:cNvSpPr/>
      </dsp:nvSpPr>
      <dsp:spPr>
        <a:xfrm>
          <a:off x="1123154" y="3452576"/>
          <a:ext cx="5719085" cy="56525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b="1" kern="1200" noProof="0" dirty="0" smtClean="0"/>
            <a:t>tingimused sidusa ja tõese ütluse saamiseks</a:t>
          </a:r>
          <a:endParaRPr lang="et-EE" sz="2000" b="1" kern="1200" noProof="0" dirty="0"/>
        </a:p>
      </dsp:txBody>
      <dsp:txXfrm>
        <a:off x="1139710" y="3469132"/>
        <a:ext cx="5685973" cy="532147"/>
      </dsp:txXfrm>
    </dsp:sp>
    <dsp:sp modelId="{32B77C57-93A9-437A-BA13-9CFDED49C7BB}">
      <dsp:nvSpPr>
        <dsp:cNvPr id="0" name=""/>
        <dsp:cNvSpPr/>
      </dsp:nvSpPr>
      <dsp:spPr>
        <a:xfrm>
          <a:off x="634715" y="556475"/>
          <a:ext cx="488439" cy="2566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6052"/>
              </a:lnTo>
              <a:lnTo>
                <a:pt x="488439" y="256605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EF42E6-CA25-4825-9E01-83CB8745C7E5}">
      <dsp:nvSpPr>
        <dsp:cNvPr id="0" name=""/>
        <dsp:cNvSpPr/>
      </dsp:nvSpPr>
      <dsp:spPr>
        <a:xfrm>
          <a:off x="1123154" y="2890411"/>
          <a:ext cx="5303758" cy="464232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700" b="1" kern="1200" noProof="0" dirty="0" smtClean="0">
              <a:solidFill>
                <a:schemeClr val="tx1"/>
              </a:solidFill>
            </a:rPr>
            <a:t>vältida </a:t>
          </a:r>
          <a:r>
            <a:rPr lang="et-EE" sz="1700" b="1" kern="1200" noProof="0" dirty="0" smtClean="0">
              <a:solidFill>
                <a:schemeClr val="tx1"/>
              </a:solidFill>
            </a:rPr>
            <a:t>igasugust KANNATANU ja VÄGIVALLATSEJA vahelist kokkupuudet</a:t>
          </a:r>
        </a:p>
      </dsp:txBody>
      <dsp:txXfrm>
        <a:off x="1136751" y="2904008"/>
        <a:ext cx="5276564" cy="43703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1" y="329925"/>
          <a:ext cx="6840758" cy="12810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3.4. Suunamine ohvriabiteenistustesse väärkohtleja õigeksmõistmise korral.</a:t>
          </a:r>
          <a:endParaRPr lang="et-EE" sz="2800" kern="1200" noProof="0" dirty="0"/>
        </a:p>
      </dsp:txBody>
      <dsp:txXfrm>
        <a:off x="37523" y="367447"/>
        <a:ext cx="6765714" cy="1206044"/>
      </dsp:txXfrm>
    </dsp:sp>
    <dsp:sp modelId="{8A89219B-DA8B-4B84-8F23-85B5A7562286}">
      <dsp:nvSpPr>
        <dsp:cNvPr id="0" name=""/>
        <dsp:cNvSpPr/>
      </dsp:nvSpPr>
      <dsp:spPr>
        <a:xfrm>
          <a:off x="684077" y="1611013"/>
          <a:ext cx="503336" cy="987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7159"/>
              </a:lnTo>
              <a:lnTo>
                <a:pt x="503336" y="98715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87413" y="2027993"/>
          <a:ext cx="4737149" cy="114035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Ohvri juurdepääs tugiteenustele, mis EI sõltu kriminaalmenetluse tulemusest</a:t>
          </a:r>
          <a:endParaRPr lang="et-EE" sz="1800" b="1" kern="1200" noProof="0" dirty="0"/>
        </a:p>
      </dsp:txBody>
      <dsp:txXfrm>
        <a:off x="1220813" y="2061393"/>
        <a:ext cx="4670349" cy="107355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1" y="174129"/>
          <a:ext cx="6840758" cy="12810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3.5. Vältida põhjendamatuid viivitusi</a:t>
          </a:r>
          <a:endParaRPr lang="et-EE" sz="2800" kern="1200" noProof="0" dirty="0"/>
        </a:p>
      </dsp:txBody>
      <dsp:txXfrm>
        <a:off x="37523" y="211651"/>
        <a:ext cx="6765714" cy="1206044"/>
      </dsp:txXfrm>
    </dsp:sp>
    <dsp:sp modelId="{8A89219B-DA8B-4B84-8F23-85B5A7562286}">
      <dsp:nvSpPr>
        <dsp:cNvPr id="0" name=""/>
        <dsp:cNvSpPr/>
      </dsp:nvSpPr>
      <dsp:spPr>
        <a:xfrm>
          <a:off x="684077" y="1455217"/>
          <a:ext cx="503336" cy="7410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022"/>
              </a:lnTo>
              <a:lnTo>
                <a:pt x="503336" y="74102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87413" y="1842083"/>
          <a:ext cx="4737149" cy="708312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kohandada tegevuskava vastavalt istungite arvule</a:t>
          </a:r>
          <a:endParaRPr lang="et-EE" sz="1800" b="1" kern="1200" noProof="0" dirty="0"/>
        </a:p>
      </dsp:txBody>
      <dsp:txXfrm>
        <a:off x="1208159" y="1862829"/>
        <a:ext cx="4695657" cy="666820"/>
      </dsp:txXfrm>
    </dsp:sp>
    <dsp:sp modelId="{CFF0127C-435A-478D-AFE8-3FB90C191C75}">
      <dsp:nvSpPr>
        <dsp:cNvPr id="0" name=""/>
        <dsp:cNvSpPr/>
      </dsp:nvSpPr>
      <dsp:spPr>
        <a:xfrm>
          <a:off x="684077" y="1455217"/>
          <a:ext cx="540058" cy="1570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0752"/>
              </a:lnTo>
              <a:lnTo>
                <a:pt x="540058" y="157075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777637-7B4E-4781-9F57-9AB587579462}">
      <dsp:nvSpPr>
        <dsp:cNvPr id="0" name=""/>
        <dsp:cNvSpPr/>
      </dsp:nvSpPr>
      <dsp:spPr>
        <a:xfrm>
          <a:off x="1224135" y="2667564"/>
          <a:ext cx="4733611" cy="716812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suurem rahulolu ja tähelepanu ohvrile </a:t>
          </a:r>
          <a:endParaRPr lang="et-EE" sz="1800" b="1" kern="1200" noProof="0" dirty="0"/>
        </a:p>
      </dsp:txBody>
      <dsp:txXfrm>
        <a:off x="1245130" y="2688559"/>
        <a:ext cx="4691621" cy="67482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8191" y="476679"/>
          <a:ext cx="6832568" cy="5610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3.6. Laste külastamise kord</a:t>
          </a:r>
          <a:endParaRPr lang="et-EE" sz="2800" kern="1200" noProof="0" dirty="0"/>
        </a:p>
      </dsp:txBody>
      <dsp:txXfrm>
        <a:off x="24623" y="493111"/>
        <a:ext cx="6799704" cy="528149"/>
      </dsp:txXfrm>
    </dsp:sp>
    <dsp:sp modelId="{8A89219B-DA8B-4B84-8F23-85B5A7562286}">
      <dsp:nvSpPr>
        <dsp:cNvPr id="0" name=""/>
        <dsp:cNvSpPr/>
      </dsp:nvSpPr>
      <dsp:spPr>
        <a:xfrm>
          <a:off x="691448" y="1037692"/>
          <a:ext cx="498422" cy="635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263"/>
              </a:lnTo>
              <a:lnTo>
                <a:pt x="498422" y="6352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89870" y="1333858"/>
          <a:ext cx="4737149" cy="67819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pöörata tähelepanu võimalusele, et lapsi kasutatakse väärkohtlemise jätkamiseks</a:t>
          </a:r>
          <a:endParaRPr lang="et-EE" sz="1800" b="1" kern="1200" noProof="0" dirty="0"/>
        </a:p>
      </dsp:txBody>
      <dsp:txXfrm>
        <a:off x="1209734" y="1353722"/>
        <a:ext cx="4697421" cy="638467"/>
      </dsp:txXfrm>
    </dsp:sp>
    <dsp:sp modelId="{14BE7115-19EA-4388-8EE1-00D006E461F8}">
      <dsp:nvSpPr>
        <dsp:cNvPr id="0" name=""/>
        <dsp:cNvSpPr/>
      </dsp:nvSpPr>
      <dsp:spPr>
        <a:xfrm>
          <a:off x="691448" y="1037692"/>
          <a:ext cx="532686" cy="1486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6412"/>
              </a:lnTo>
              <a:lnTo>
                <a:pt x="532686" y="148641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224135" y="2167891"/>
          <a:ext cx="4725438" cy="712428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määrata kindlaks alaealiste üleandmise ja vastuvõtmise toimumise viis</a:t>
          </a:r>
          <a:endParaRPr lang="et-EE" sz="1800" b="1" kern="1200" noProof="0" dirty="0"/>
        </a:p>
      </dsp:txBody>
      <dsp:txXfrm>
        <a:off x="1245001" y="2188757"/>
        <a:ext cx="4683706" cy="67069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30634" y="0"/>
          <a:ext cx="6810125" cy="13572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3.7. Kohtumenetluse aluspõhimõtted soolise vägivalla korral</a:t>
          </a:r>
          <a:endParaRPr lang="et-EE" sz="2800" kern="1200" noProof="0" dirty="0"/>
        </a:p>
      </dsp:txBody>
      <dsp:txXfrm>
        <a:off x="70387" y="39753"/>
        <a:ext cx="6730619" cy="1277760"/>
      </dsp:txXfrm>
    </dsp:sp>
    <dsp:sp modelId="{8A89219B-DA8B-4B84-8F23-85B5A7562286}">
      <dsp:nvSpPr>
        <dsp:cNvPr id="0" name=""/>
        <dsp:cNvSpPr/>
      </dsp:nvSpPr>
      <dsp:spPr>
        <a:xfrm>
          <a:off x="711646" y="1357266"/>
          <a:ext cx="479786" cy="479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9327"/>
              </a:lnTo>
              <a:lnTo>
                <a:pt x="479786" y="47932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91432" y="1512946"/>
          <a:ext cx="5474911" cy="647294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 SOOLINE VÕRDÕIGUSLIKKUS kui juhtpõhimõte</a:t>
          </a:r>
          <a:endParaRPr lang="et-EE" sz="1800" b="1" kern="1200" noProof="0" dirty="0"/>
        </a:p>
      </dsp:txBody>
      <dsp:txXfrm>
        <a:off x="1210391" y="1531905"/>
        <a:ext cx="5436993" cy="609376"/>
      </dsp:txXfrm>
    </dsp:sp>
    <dsp:sp modelId="{14BE7115-19EA-4388-8EE1-00D006E461F8}">
      <dsp:nvSpPr>
        <dsp:cNvPr id="0" name=""/>
        <dsp:cNvSpPr/>
      </dsp:nvSpPr>
      <dsp:spPr>
        <a:xfrm>
          <a:off x="711646" y="1357266"/>
          <a:ext cx="512489" cy="1255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5080"/>
              </a:lnTo>
              <a:lnTo>
                <a:pt x="512489" y="125508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224136" y="2272363"/>
          <a:ext cx="5387453" cy="67996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SOOPÕHINE LÄHENEMINE õigusaktide tõlgendamisel</a:t>
          </a:r>
          <a:endParaRPr lang="et-EE" sz="1800" b="1" kern="1200" noProof="0" dirty="0"/>
        </a:p>
      </dsp:txBody>
      <dsp:txXfrm>
        <a:off x="1244052" y="2292279"/>
        <a:ext cx="5347621" cy="640135"/>
      </dsp:txXfrm>
    </dsp:sp>
    <dsp:sp modelId="{36BABD09-0044-4A59-9D6C-8201DFFFA7AF}">
      <dsp:nvSpPr>
        <dsp:cNvPr id="0" name=""/>
        <dsp:cNvSpPr/>
      </dsp:nvSpPr>
      <dsp:spPr>
        <a:xfrm>
          <a:off x="711646" y="1357266"/>
          <a:ext cx="512489" cy="2000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0376"/>
              </a:lnTo>
              <a:lnTo>
                <a:pt x="512489" y="200037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DB3E9-1284-40D2-9602-5AE3658FFCA3}">
      <dsp:nvSpPr>
        <dsp:cNvPr id="0" name=""/>
        <dsp:cNvSpPr/>
      </dsp:nvSpPr>
      <dsp:spPr>
        <a:xfrm>
          <a:off x="1224136" y="3024338"/>
          <a:ext cx="5412658" cy="66661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seksismivaba keel</a:t>
          </a:r>
          <a:endParaRPr lang="et-EE" sz="1800" b="1" kern="1200" noProof="0" dirty="0"/>
        </a:p>
      </dsp:txBody>
      <dsp:txXfrm>
        <a:off x="1243660" y="3043862"/>
        <a:ext cx="5373610" cy="62756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4295" y="1663826"/>
          <a:ext cx="6986529" cy="1144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SOOVITUSED</a:t>
          </a:r>
          <a:endParaRPr lang="et-EE" sz="3200" kern="1200" noProof="0" dirty="0"/>
        </a:p>
      </dsp:txBody>
      <dsp:txXfrm>
        <a:off x="37816" y="1697347"/>
        <a:ext cx="6919487" cy="107744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30634" y="132638"/>
          <a:ext cx="6810125" cy="13572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4.1. Luua erikohtud naistevastase vägivalla jaoks</a:t>
          </a:r>
          <a:endParaRPr lang="et-EE" sz="2800" kern="1200" noProof="0" dirty="0"/>
        </a:p>
      </dsp:txBody>
      <dsp:txXfrm>
        <a:off x="70387" y="172391"/>
        <a:ext cx="6730619" cy="1277760"/>
      </dsp:txXfrm>
    </dsp:sp>
    <dsp:sp modelId="{8A89219B-DA8B-4B84-8F23-85B5A7562286}">
      <dsp:nvSpPr>
        <dsp:cNvPr id="0" name=""/>
        <dsp:cNvSpPr/>
      </dsp:nvSpPr>
      <dsp:spPr>
        <a:xfrm>
          <a:off x="711646" y="1489904"/>
          <a:ext cx="479786" cy="721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538"/>
              </a:lnTo>
              <a:lnTo>
                <a:pt x="479786" y="7215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91432" y="1887796"/>
          <a:ext cx="5474911" cy="647294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 pädev kriminaal- ja tsiviilasjades</a:t>
          </a:r>
          <a:endParaRPr lang="et-EE" sz="1800" b="1" kern="1200" noProof="0" dirty="0"/>
        </a:p>
      </dsp:txBody>
      <dsp:txXfrm>
        <a:off x="1210391" y="1906755"/>
        <a:ext cx="5436993" cy="609376"/>
      </dsp:txXfrm>
    </dsp:sp>
    <dsp:sp modelId="{14BE7115-19EA-4388-8EE1-00D006E461F8}">
      <dsp:nvSpPr>
        <dsp:cNvPr id="0" name=""/>
        <dsp:cNvSpPr/>
      </dsp:nvSpPr>
      <dsp:spPr>
        <a:xfrm>
          <a:off x="711646" y="1489904"/>
          <a:ext cx="512489" cy="14972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7291"/>
              </a:lnTo>
              <a:lnTo>
                <a:pt x="512489" y="149729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224136" y="2647212"/>
          <a:ext cx="5387453" cy="67996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võivad võtta erakorralisi meetmeid</a:t>
          </a:r>
          <a:endParaRPr lang="et-EE" sz="1800" b="1" kern="1200" noProof="0" dirty="0"/>
        </a:p>
      </dsp:txBody>
      <dsp:txXfrm>
        <a:off x="1244052" y="2667128"/>
        <a:ext cx="5347621" cy="64013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30633" y="0"/>
          <a:ext cx="6810125" cy="82573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4.2. Kaitsemeetmed</a:t>
          </a:r>
          <a:endParaRPr lang="et-EE" sz="2800" kern="1200" noProof="0" dirty="0"/>
        </a:p>
      </dsp:txBody>
      <dsp:txXfrm>
        <a:off x="54818" y="24185"/>
        <a:ext cx="6761755" cy="777360"/>
      </dsp:txXfrm>
    </dsp:sp>
    <dsp:sp modelId="{8A89219B-DA8B-4B84-8F23-85B5A7562286}">
      <dsp:nvSpPr>
        <dsp:cNvPr id="0" name=""/>
        <dsp:cNvSpPr/>
      </dsp:nvSpPr>
      <dsp:spPr>
        <a:xfrm>
          <a:off x="711645" y="825730"/>
          <a:ext cx="512490" cy="362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012"/>
              </a:lnTo>
              <a:lnTo>
                <a:pt x="512490" y="36201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224136" y="864095"/>
          <a:ext cx="5474911" cy="647294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 Ohvri kaitsmise vahend</a:t>
          </a:r>
          <a:endParaRPr lang="et-EE" sz="1800" b="1" kern="1200" noProof="0" dirty="0"/>
        </a:p>
      </dsp:txBody>
      <dsp:txXfrm>
        <a:off x="1243095" y="883054"/>
        <a:ext cx="5436993" cy="609376"/>
      </dsp:txXfrm>
    </dsp:sp>
    <dsp:sp modelId="{14BE7115-19EA-4388-8EE1-00D006E461F8}">
      <dsp:nvSpPr>
        <dsp:cNvPr id="0" name=""/>
        <dsp:cNvSpPr/>
      </dsp:nvSpPr>
      <dsp:spPr>
        <a:xfrm>
          <a:off x="711645" y="825730"/>
          <a:ext cx="512490" cy="18905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0516"/>
              </a:lnTo>
              <a:lnTo>
                <a:pt x="512490" y="189051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224136" y="1616067"/>
          <a:ext cx="5387453" cy="2200358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Eeldused: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- tegelik oht füüsilisele ja/või vaimsele puutumatusele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- vägivald tuumperekonnas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- eriti haavatavad ohvrid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 - suhe praeguse või endise partneriga</a:t>
          </a:r>
          <a:endParaRPr lang="et-EE" sz="1800" b="0" kern="1200" noProof="0" dirty="0"/>
        </a:p>
      </dsp:txBody>
      <dsp:txXfrm>
        <a:off x="1288582" y="1680513"/>
        <a:ext cx="5258561" cy="207146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418200" y="0"/>
          <a:ext cx="6399734" cy="6355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4.2.1.- </a:t>
          </a:r>
          <a:r>
            <a:rPr lang="et-EE" sz="2800" b="1" kern="1200" noProof="0" dirty="0" smtClean="0"/>
            <a:t>Kriminaal</a:t>
          </a:r>
          <a:r>
            <a:rPr lang="et-EE" sz="2800" kern="1200" noProof="0" dirty="0" smtClean="0"/>
            <a:t>õiguslikud meetmed</a:t>
          </a:r>
          <a:endParaRPr lang="et-EE" sz="2800" kern="1200" noProof="0" dirty="0"/>
        </a:p>
      </dsp:txBody>
      <dsp:txXfrm>
        <a:off x="436814" y="18614"/>
        <a:ext cx="6362506" cy="598307"/>
      </dsp:txXfrm>
    </dsp:sp>
    <dsp:sp modelId="{8A89219B-DA8B-4B84-8F23-85B5A7562286}">
      <dsp:nvSpPr>
        <dsp:cNvPr id="0" name=""/>
        <dsp:cNvSpPr/>
      </dsp:nvSpPr>
      <dsp:spPr>
        <a:xfrm>
          <a:off x="1058173" y="635535"/>
          <a:ext cx="226760" cy="781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1484"/>
              </a:lnTo>
              <a:lnTo>
                <a:pt x="226760" y="78148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284934" y="1091365"/>
          <a:ext cx="5555822" cy="65130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keeld elada teatud kohtades või sinna minna</a:t>
          </a:r>
          <a:endParaRPr lang="et-EE" sz="1800" b="0" kern="1200" noProof="0" dirty="0"/>
        </a:p>
      </dsp:txBody>
      <dsp:txXfrm>
        <a:off x="1304010" y="1110441"/>
        <a:ext cx="5517670" cy="613157"/>
      </dsp:txXfrm>
    </dsp:sp>
    <dsp:sp modelId="{14BE7115-19EA-4388-8EE1-00D006E461F8}">
      <dsp:nvSpPr>
        <dsp:cNvPr id="0" name=""/>
        <dsp:cNvSpPr/>
      </dsp:nvSpPr>
      <dsp:spPr>
        <a:xfrm>
          <a:off x="1058173" y="635535"/>
          <a:ext cx="237971" cy="1573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3301"/>
              </a:lnTo>
              <a:lnTo>
                <a:pt x="237971" y="157330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296145" y="1923898"/>
          <a:ext cx="5472337" cy="569878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lähenemis</a:t>
          </a:r>
          <a:r>
            <a:rPr lang="et-EE" sz="1800" b="0" kern="1200" noProof="0" dirty="0" smtClean="0"/>
            <a:t>- ja suhtlemiskeeld</a:t>
          </a:r>
          <a:endParaRPr lang="et-EE" sz="1800" b="0" kern="1200" noProof="0" dirty="0"/>
        </a:p>
      </dsp:txBody>
      <dsp:txXfrm>
        <a:off x="1312836" y="1940589"/>
        <a:ext cx="5438955" cy="536496"/>
      </dsp:txXfrm>
    </dsp:sp>
    <dsp:sp modelId="{8A574AD0-A6BB-4C13-AC1B-5E3221290649}">
      <dsp:nvSpPr>
        <dsp:cNvPr id="0" name=""/>
        <dsp:cNvSpPr/>
      </dsp:nvSpPr>
      <dsp:spPr>
        <a:xfrm>
          <a:off x="1058173" y="635535"/>
          <a:ext cx="224268" cy="2302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2759"/>
              </a:lnTo>
              <a:lnTo>
                <a:pt x="224268" y="230275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B53A8D-1D12-4F82-A729-65F6D743D4D5}">
      <dsp:nvSpPr>
        <dsp:cNvPr id="0" name=""/>
        <dsp:cNvSpPr/>
      </dsp:nvSpPr>
      <dsp:spPr>
        <a:xfrm>
          <a:off x="1282442" y="2669249"/>
          <a:ext cx="4357453" cy="53809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relvade konfiskeerimine</a:t>
          </a:r>
          <a:endParaRPr lang="et-EE" sz="1800" kern="1200" noProof="0" dirty="0"/>
        </a:p>
      </dsp:txBody>
      <dsp:txXfrm>
        <a:off x="1298202" y="2685009"/>
        <a:ext cx="4325933" cy="50657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4106" y="0"/>
          <a:ext cx="6836653" cy="5721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4.2.2.- </a:t>
          </a:r>
          <a:r>
            <a:rPr lang="et-EE" sz="2800" b="1" kern="1200" noProof="0" dirty="0" smtClean="0"/>
            <a:t>Tsiviil</a:t>
          </a:r>
          <a:r>
            <a:rPr lang="et-EE" sz="2800" kern="1200" noProof="0" dirty="0" smtClean="0"/>
            <a:t>õiguslikud meetmed</a:t>
          </a:r>
          <a:endParaRPr lang="et-EE" sz="2800" kern="1200" noProof="0" dirty="0"/>
        </a:p>
      </dsp:txBody>
      <dsp:txXfrm>
        <a:off x="20864" y="16758"/>
        <a:ext cx="6803137" cy="538657"/>
      </dsp:txXfrm>
    </dsp:sp>
    <dsp:sp modelId="{8A89219B-DA8B-4B84-8F23-85B5A7562286}">
      <dsp:nvSpPr>
        <dsp:cNvPr id="0" name=""/>
        <dsp:cNvSpPr/>
      </dsp:nvSpPr>
      <dsp:spPr>
        <a:xfrm>
          <a:off x="687772" y="572173"/>
          <a:ext cx="684451" cy="497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018"/>
              </a:lnTo>
              <a:lnTo>
                <a:pt x="684451" y="49701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372223" y="698221"/>
          <a:ext cx="4688370" cy="74193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pere eluruumide kasutamine</a:t>
          </a:r>
          <a:endParaRPr lang="et-EE" sz="1800" b="0" kern="1200" noProof="0" dirty="0"/>
        </a:p>
      </dsp:txBody>
      <dsp:txXfrm>
        <a:off x="1393954" y="719952"/>
        <a:ext cx="4644908" cy="698477"/>
      </dsp:txXfrm>
    </dsp:sp>
    <dsp:sp modelId="{14BE7115-19EA-4388-8EE1-00D006E461F8}">
      <dsp:nvSpPr>
        <dsp:cNvPr id="0" name=""/>
        <dsp:cNvSpPr/>
      </dsp:nvSpPr>
      <dsp:spPr>
        <a:xfrm>
          <a:off x="687772" y="572173"/>
          <a:ext cx="697222" cy="1335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5484"/>
              </a:lnTo>
              <a:lnTo>
                <a:pt x="697222" y="133548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384994" y="1583069"/>
          <a:ext cx="2670805" cy="64917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külastuste kord</a:t>
          </a:r>
          <a:endParaRPr lang="et-EE" sz="1800" b="0" kern="1200" noProof="0" dirty="0"/>
        </a:p>
      </dsp:txBody>
      <dsp:txXfrm>
        <a:off x="1404008" y="1602083"/>
        <a:ext cx="2632777" cy="611149"/>
      </dsp:txXfrm>
    </dsp:sp>
    <dsp:sp modelId="{8A574AD0-A6BB-4C13-AC1B-5E3221290649}">
      <dsp:nvSpPr>
        <dsp:cNvPr id="0" name=""/>
        <dsp:cNvSpPr/>
      </dsp:nvSpPr>
      <dsp:spPr>
        <a:xfrm>
          <a:off x="687772" y="572173"/>
          <a:ext cx="681611" cy="21456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5679"/>
              </a:lnTo>
              <a:lnTo>
                <a:pt x="681611" y="214567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B53A8D-1D12-4F82-A729-65F6D743D4D5}">
      <dsp:nvSpPr>
        <dsp:cNvPr id="0" name=""/>
        <dsp:cNvSpPr/>
      </dsp:nvSpPr>
      <dsp:spPr>
        <a:xfrm>
          <a:off x="1369384" y="2411370"/>
          <a:ext cx="3274705" cy="61296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alimendid</a:t>
          </a:r>
          <a:endParaRPr lang="et-EE" sz="1800" kern="1200" noProof="0" dirty="0"/>
        </a:p>
      </dsp:txBody>
      <dsp:txXfrm>
        <a:off x="1387337" y="2429323"/>
        <a:ext cx="3238799" cy="577060"/>
      </dsp:txXfrm>
    </dsp:sp>
    <dsp:sp modelId="{2337EC02-8401-4844-90EA-67A735509302}">
      <dsp:nvSpPr>
        <dsp:cNvPr id="0" name=""/>
        <dsp:cNvSpPr/>
      </dsp:nvSpPr>
      <dsp:spPr>
        <a:xfrm>
          <a:off x="687772" y="572173"/>
          <a:ext cx="680553" cy="2906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6989"/>
              </a:lnTo>
              <a:lnTo>
                <a:pt x="680553" y="290698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996E27-986E-4F79-BD59-A2301544CEFD}">
      <dsp:nvSpPr>
        <dsp:cNvPr id="0" name=""/>
        <dsp:cNvSpPr/>
      </dsp:nvSpPr>
      <dsp:spPr>
        <a:xfrm>
          <a:off x="1368325" y="3141899"/>
          <a:ext cx="4793384" cy="67452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muud meetmed alaealiste turvalisuse tagamiseks</a:t>
          </a:r>
          <a:endParaRPr lang="et-EE" sz="1800" kern="1200" noProof="0" dirty="0"/>
        </a:p>
      </dsp:txBody>
      <dsp:txXfrm>
        <a:off x="1388081" y="3161655"/>
        <a:ext cx="4753872" cy="635014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4295" y="1663826"/>
          <a:ext cx="6986529" cy="1144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200" kern="1200" dirty="0" smtClean="0"/>
            <a:t>SOOLINE JA/VÕI PEREVÄGIVALD KUI OMAETTE KURITEGU</a:t>
          </a:r>
          <a:endParaRPr lang="es-ES" sz="3200" kern="1200" dirty="0"/>
        </a:p>
      </dsp:txBody>
      <dsp:txXfrm>
        <a:off x="37816" y="1697347"/>
        <a:ext cx="6919487" cy="10774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176346" y="0"/>
          <a:ext cx="6496674" cy="5334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2.2. </a:t>
          </a:r>
          <a:r>
            <a:rPr lang="et-EE" sz="2800" kern="1200" noProof="0" dirty="0" smtClean="0"/>
            <a:t>Isiklik teave</a:t>
          </a:r>
          <a:endParaRPr lang="et-EE" sz="2800" kern="1200" noProof="0" dirty="0"/>
        </a:p>
      </dsp:txBody>
      <dsp:txXfrm>
        <a:off x="191970" y="15624"/>
        <a:ext cx="6465426" cy="502185"/>
      </dsp:txXfrm>
    </dsp:sp>
    <dsp:sp modelId="{8A89219B-DA8B-4B84-8F23-85B5A7562286}">
      <dsp:nvSpPr>
        <dsp:cNvPr id="0" name=""/>
        <dsp:cNvSpPr/>
      </dsp:nvSpPr>
      <dsp:spPr>
        <a:xfrm>
          <a:off x="826014" y="533433"/>
          <a:ext cx="574561" cy="289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189"/>
              </a:lnTo>
              <a:lnTo>
                <a:pt x="574561" y="28918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400575" y="637131"/>
          <a:ext cx="4712971" cy="370982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rääkida keeruliste juriidiliste väljenditeta</a:t>
          </a:r>
          <a:endParaRPr lang="et-EE" sz="1800" b="1" kern="1200" noProof="0" dirty="0"/>
        </a:p>
      </dsp:txBody>
      <dsp:txXfrm>
        <a:off x="1411441" y="647997"/>
        <a:ext cx="4691239" cy="349250"/>
      </dsp:txXfrm>
    </dsp:sp>
    <dsp:sp modelId="{28A81CBE-4643-4A22-8E00-009BB12FC060}">
      <dsp:nvSpPr>
        <dsp:cNvPr id="0" name=""/>
        <dsp:cNvSpPr/>
      </dsp:nvSpPr>
      <dsp:spPr>
        <a:xfrm>
          <a:off x="826014" y="533433"/>
          <a:ext cx="574561" cy="7411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178"/>
              </a:lnTo>
              <a:lnTo>
                <a:pt x="574561" y="74117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FF368-480B-4ADB-83A5-364F79644E81}">
      <dsp:nvSpPr>
        <dsp:cNvPr id="0" name=""/>
        <dsp:cNvSpPr/>
      </dsp:nvSpPr>
      <dsp:spPr>
        <a:xfrm>
          <a:off x="1400575" y="1109062"/>
          <a:ext cx="3167524" cy="331098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minimaalsed andmed</a:t>
          </a:r>
          <a:endParaRPr lang="et-EE" sz="1800" b="1" kern="1200" noProof="0" dirty="0"/>
        </a:p>
      </dsp:txBody>
      <dsp:txXfrm>
        <a:off x="1410273" y="1118760"/>
        <a:ext cx="3148128" cy="311702"/>
      </dsp:txXfrm>
    </dsp:sp>
    <dsp:sp modelId="{8E12E8DA-E010-4683-883D-1BDCF37DD45C}">
      <dsp:nvSpPr>
        <dsp:cNvPr id="0" name=""/>
        <dsp:cNvSpPr/>
      </dsp:nvSpPr>
      <dsp:spPr>
        <a:xfrm>
          <a:off x="826014" y="533433"/>
          <a:ext cx="711492" cy="11860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6063"/>
              </a:lnTo>
              <a:lnTo>
                <a:pt x="711492" y="11860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537507" y="1494776"/>
          <a:ext cx="4028561" cy="44944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 </a:t>
          </a:r>
          <a:r>
            <a:rPr lang="et-EE" sz="1600" kern="1200" noProof="0" dirty="0" smtClean="0"/>
            <a:t>OHVER </a:t>
          </a:r>
          <a:r>
            <a:rPr lang="et-EE" sz="1600" kern="1200" noProof="0" dirty="0" smtClean="0"/>
            <a:t>menetluse osana</a:t>
          </a:r>
          <a:endParaRPr lang="et-EE" sz="1600" kern="1200" noProof="0" dirty="0"/>
        </a:p>
      </dsp:txBody>
      <dsp:txXfrm>
        <a:off x="1550671" y="1507940"/>
        <a:ext cx="4002233" cy="423112"/>
      </dsp:txXfrm>
    </dsp:sp>
    <dsp:sp modelId="{9E0A33F7-3493-4812-94CE-1FD58808489A}">
      <dsp:nvSpPr>
        <dsp:cNvPr id="0" name=""/>
        <dsp:cNvSpPr/>
      </dsp:nvSpPr>
      <dsp:spPr>
        <a:xfrm>
          <a:off x="826014" y="533433"/>
          <a:ext cx="711492" cy="1723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461"/>
              </a:lnTo>
              <a:lnTo>
                <a:pt x="711492" y="172346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4EA58D-19BE-48FE-AF07-AA2BEA5C5783}">
      <dsp:nvSpPr>
        <dsp:cNvPr id="0" name=""/>
        <dsp:cNvSpPr/>
      </dsp:nvSpPr>
      <dsp:spPr>
        <a:xfrm>
          <a:off x="1537507" y="2017167"/>
          <a:ext cx="3987139" cy="479454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b="0" kern="1200" noProof="0" dirty="0" smtClean="0"/>
            <a:t>võimaldada </a:t>
          </a:r>
          <a:r>
            <a:rPr lang="et-EE" sz="1600" b="0" kern="1200" noProof="0" dirty="0" smtClean="0"/>
            <a:t>õigusabi/esindajat</a:t>
          </a:r>
          <a:endParaRPr lang="et-EE" sz="1600" b="0" kern="1200" noProof="0" dirty="0"/>
        </a:p>
      </dsp:txBody>
      <dsp:txXfrm>
        <a:off x="1551550" y="2031210"/>
        <a:ext cx="3959053" cy="451368"/>
      </dsp:txXfrm>
    </dsp:sp>
    <dsp:sp modelId="{18B1C79E-DB9B-40AE-918C-29A016EB6A6E}">
      <dsp:nvSpPr>
        <dsp:cNvPr id="0" name=""/>
        <dsp:cNvSpPr/>
      </dsp:nvSpPr>
      <dsp:spPr>
        <a:xfrm>
          <a:off x="826014" y="533433"/>
          <a:ext cx="711492" cy="2288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8736"/>
              </a:lnTo>
              <a:lnTo>
                <a:pt x="711492" y="228873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1F206-D926-4F47-BA41-8AB436DB215F}">
      <dsp:nvSpPr>
        <dsp:cNvPr id="0" name=""/>
        <dsp:cNvSpPr/>
      </dsp:nvSpPr>
      <dsp:spPr>
        <a:xfrm>
          <a:off x="1537507" y="2574602"/>
          <a:ext cx="3989125" cy="49513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teave prokuröri tegevuse kohta</a:t>
          </a:r>
          <a:endParaRPr lang="et-EE" sz="1600" kern="1200" noProof="0" dirty="0"/>
        </a:p>
      </dsp:txBody>
      <dsp:txXfrm>
        <a:off x="1552009" y="2589104"/>
        <a:ext cx="3960121" cy="466131"/>
      </dsp:txXfrm>
    </dsp:sp>
    <dsp:sp modelId="{DF22D705-5D6F-4FD5-B07A-19E3B62D2260}">
      <dsp:nvSpPr>
        <dsp:cNvPr id="0" name=""/>
        <dsp:cNvSpPr/>
      </dsp:nvSpPr>
      <dsp:spPr>
        <a:xfrm>
          <a:off x="826014" y="533433"/>
          <a:ext cx="711492" cy="2850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0026"/>
              </a:lnTo>
              <a:lnTo>
                <a:pt x="711492" y="285002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FFD092-DD3B-4C47-995F-E4877B0715DB}">
      <dsp:nvSpPr>
        <dsp:cNvPr id="0" name=""/>
        <dsp:cNvSpPr/>
      </dsp:nvSpPr>
      <dsp:spPr>
        <a:xfrm>
          <a:off x="1537507" y="3138201"/>
          <a:ext cx="4536890" cy="49051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500" kern="1200" noProof="0" dirty="0" smtClean="0"/>
            <a:t>menetlustoimingute võimalikkus</a:t>
          </a:r>
          <a:endParaRPr lang="et-EE" sz="1500" kern="1200" noProof="0" dirty="0"/>
        </a:p>
      </dsp:txBody>
      <dsp:txXfrm>
        <a:off x="1551874" y="3152568"/>
        <a:ext cx="4508156" cy="461782"/>
      </dsp:txXfrm>
    </dsp:sp>
    <dsp:sp modelId="{3D457821-B161-4847-81DC-0DDAEF81ED1E}">
      <dsp:nvSpPr>
        <dsp:cNvPr id="0" name=""/>
        <dsp:cNvSpPr/>
      </dsp:nvSpPr>
      <dsp:spPr>
        <a:xfrm>
          <a:off x="826014" y="533433"/>
          <a:ext cx="711492" cy="3397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7773"/>
              </a:lnTo>
              <a:lnTo>
                <a:pt x="711492" y="339777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5A9CE0-CA7D-4313-BED0-A9ECFF092721}">
      <dsp:nvSpPr>
        <dsp:cNvPr id="0" name=""/>
        <dsp:cNvSpPr/>
      </dsp:nvSpPr>
      <dsp:spPr>
        <a:xfrm>
          <a:off x="1537507" y="3685948"/>
          <a:ext cx="4495701" cy="49051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500" kern="1200" noProof="0" dirty="0" smtClean="0"/>
            <a:t>teave menetlustoimingute ja VÄGIVALLATSEJA kinnipidamise kohta</a:t>
          </a:r>
          <a:endParaRPr lang="et-EE" sz="1500" kern="1200" noProof="0" dirty="0"/>
        </a:p>
      </dsp:txBody>
      <dsp:txXfrm>
        <a:off x="1551874" y="3700315"/>
        <a:ext cx="4466967" cy="46178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73514" y="266725"/>
          <a:ext cx="6553462" cy="13061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5. Sooline ja/või perevägivald kui omaette kuritegu</a:t>
          </a:r>
          <a:endParaRPr lang="et-EE" sz="2800" kern="1200" noProof="0" dirty="0"/>
        </a:p>
      </dsp:txBody>
      <dsp:txXfrm>
        <a:off x="111769" y="304980"/>
        <a:ext cx="6476952" cy="1229603"/>
      </dsp:txXfrm>
    </dsp:sp>
    <dsp:sp modelId="{8A89219B-DA8B-4B84-8F23-85B5A7562286}">
      <dsp:nvSpPr>
        <dsp:cNvPr id="0" name=""/>
        <dsp:cNvSpPr/>
      </dsp:nvSpPr>
      <dsp:spPr>
        <a:xfrm>
          <a:off x="728861" y="1572838"/>
          <a:ext cx="419442" cy="593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551"/>
              </a:lnTo>
              <a:lnTo>
                <a:pt x="419442" y="59355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48303" y="1734462"/>
          <a:ext cx="5522840" cy="86385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karistada </a:t>
          </a:r>
          <a:r>
            <a:rPr lang="et-EE" sz="1800" b="1" kern="1200" noProof="0" dirty="0" smtClean="0"/>
            <a:t>vägivaldset </a:t>
          </a:r>
          <a:r>
            <a:rPr lang="et-EE" sz="1800" b="1" kern="1200" noProof="0" dirty="0" smtClean="0"/>
            <a:t>käitumist, </a:t>
          </a:r>
          <a:r>
            <a:rPr lang="et-EE" sz="1800" b="1" kern="1200" noProof="0" dirty="0" smtClean="0"/>
            <a:t>mis on suunatud kõigi perekonnaliikmete allutamisele</a:t>
          </a:r>
          <a:endParaRPr lang="et-EE" sz="1800" b="1" kern="1200" noProof="0" dirty="0"/>
        </a:p>
      </dsp:txBody>
      <dsp:txXfrm>
        <a:off x="1173604" y="1759763"/>
        <a:ext cx="5472238" cy="813253"/>
      </dsp:txXfrm>
    </dsp:sp>
    <dsp:sp modelId="{14BE7115-19EA-4388-8EE1-00D006E461F8}">
      <dsp:nvSpPr>
        <dsp:cNvPr id="0" name=""/>
        <dsp:cNvSpPr/>
      </dsp:nvSpPr>
      <dsp:spPr>
        <a:xfrm>
          <a:off x="728861" y="1572838"/>
          <a:ext cx="423265" cy="1562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2645"/>
              </a:lnTo>
              <a:lnTo>
                <a:pt x="423265" y="156264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152126" y="2742574"/>
          <a:ext cx="5507150" cy="78581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muud kuriteoliigid, mille eest on ettenähtud karistus, kui toimub pereringis</a:t>
          </a:r>
          <a:endParaRPr lang="et-EE" sz="1800" b="1" kern="1200" noProof="0" dirty="0"/>
        </a:p>
      </dsp:txBody>
      <dsp:txXfrm>
        <a:off x="1175142" y="2765590"/>
        <a:ext cx="5461118" cy="739785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57300" y="281838"/>
          <a:ext cx="6783459" cy="12958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5.1 Kriminaalvastutusele võtmisest Hispaania karistusseadustiku näitel</a:t>
          </a:r>
          <a:endParaRPr lang="et-EE" sz="2800" kern="1200" noProof="0" dirty="0"/>
        </a:p>
      </dsp:txBody>
      <dsp:txXfrm>
        <a:off x="95255" y="319793"/>
        <a:ext cx="6707549" cy="1219972"/>
      </dsp:txXfrm>
    </dsp:sp>
    <dsp:sp modelId="{8A89219B-DA8B-4B84-8F23-85B5A7562286}">
      <dsp:nvSpPr>
        <dsp:cNvPr id="0" name=""/>
        <dsp:cNvSpPr/>
      </dsp:nvSpPr>
      <dsp:spPr>
        <a:xfrm>
          <a:off x="735646" y="1577721"/>
          <a:ext cx="481516" cy="658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8030"/>
              </a:lnTo>
              <a:lnTo>
                <a:pt x="481516" y="6580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217162" y="1807207"/>
          <a:ext cx="5479580" cy="857088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 Artikkel 153. Juhuslik väärkohtlemine</a:t>
          </a:r>
          <a:endParaRPr lang="et-EE" sz="1800" b="1" kern="1200" noProof="0" dirty="0"/>
        </a:p>
      </dsp:txBody>
      <dsp:txXfrm>
        <a:off x="1242265" y="1832310"/>
        <a:ext cx="5429374" cy="806882"/>
      </dsp:txXfrm>
    </dsp:sp>
    <dsp:sp modelId="{14BE7115-19EA-4388-8EE1-00D006E461F8}">
      <dsp:nvSpPr>
        <dsp:cNvPr id="0" name=""/>
        <dsp:cNvSpPr/>
      </dsp:nvSpPr>
      <dsp:spPr>
        <a:xfrm>
          <a:off x="735646" y="1577721"/>
          <a:ext cx="462380" cy="15504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0405"/>
              </a:lnTo>
              <a:lnTo>
                <a:pt x="462380" y="155040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198026" y="2738295"/>
          <a:ext cx="5464013" cy="779662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Artikkel 173. Pidev väärkohtlemine</a:t>
          </a:r>
          <a:endParaRPr lang="et-EE" sz="1800" b="1" kern="1200" noProof="0" dirty="0"/>
        </a:p>
      </dsp:txBody>
      <dsp:txXfrm>
        <a:off x="1220862" y="2761131"/>
        <a:ext cx="5418341" cy="73399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4427" y="1646154"/>
          <a:ext cx="7202288" cy="1179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EUROOPA DIREKTIIVID JA SOOVITUSED</a:t>
          </a:r>
          <a:endParaRPr lang="es-ES" sz="3200" kern="1200" dirty="0"/>
        </a:p>
      </dsp:txBody>
      <dsp:txXfrm>
        <a:off x="38983" y="1680710"/>
        <a:ext cx="7133176" cy="1110715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74879" y="0"/>
          <a:ext cx="6765880" cy="5662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b="1" kern="1200" noProof="0" dirty="0" smtClean="0"/>
            <a:t>6.1. </a:t>
          </a:r>
          <a:r>
            <a:rPr lang="et-EE" sz="2300" b="1" kern="1200" noProof="0" dirty="0" smtClean="0"/>
            <a:t>ISTANBULI KONVENTSIOON, 11. mai 2011</a:t>
          </a:r>
          <a:endParaRPr lang="et-EE" sz="2300" b="1" kern="1200" noProof="0" dirty="0"/>
        </a:p>
      </dsp:txBody>
      <dsp:txXfrm>
        <a:off x="91464" y="16585"/>
        <a:ext cx="6732710" cy="533080"/>
      </dsp:txXfrm>
    </dsp:sp>
    <dsp:sp modelId="{8A89219B-DA8B-4B84-8F23-85B5A7562286}">
      <dsp:nvSpPr>
        <dsp:cNvPr id="0" name=""/>
        <dsp:cNvSpPr/>
      </dsp:nvSpPr>
      <dsp:spPr>
        <a:xfrm>
          <a:off x="751467" y="566250"/>
          <a:ext cx="312935" cy="4385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8548"/>
              </a:lnTo>
              <a:lnTo>
                <a:pt x="312935" y="43854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064403" y="637669"/>
          <a:ext cx="5328868" cy="734258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kuulutab kuritegelikuks mitmed naistevastase vägivalla vormid</a:t>
          </a:r>
          <a:endParaRPr lang="et-EE" sz="1800" b="0" kern="1200" noProof="0" dirty="0"/>
        </a:p>
      </dsp:txBody>
      <dsp:txXfrm>
        <a:off x="1085909" y="659175"/>
        <a:ext cx="5285856" cy="691246"/>
      </dsp:txXfrm>
    </dsp:sp>
    <dsp:sp modelId="{14BE7115-19EA-4388-8EE1-00D006E461F8}">
      <dsp:nvSpPr>
        <dsp:cNvPr id="0" name=""/>
        <dsp:cNvSpPr/>
      </dsp:nvSpPr>
      <dsp:spPr>
        <a:xfrm>
          <a:off x="751467" y="566250"/>
          <a:ext cx="308905" cy="1124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4539"/>
              </a:lnTo>
              <a:lnTo>
                <a:pt x="308905" y="112453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060373" y="1439553"/>
          <a:ext cx="4592295" cy="50247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spetsiifilised järelevalvemehhanismid</a:t>
          </a:r>
          <a:endParaRPr lang="et-EE" sz="1800" b="0" kern="1200" noProof="0" dirty="0"/>
        </a:p>
      </dsp:txBody>
      <dsp:txXfrm>
        <a:off x="1075090" y="1454270"/>
        <a:ext cx="4562861" cy="473039"/>
      </dsp:txXfrm>
    </dsp:sp>
    <dsp:sp modelId="{8A574AD0-A6BB-4C13-AC1B-5E3221290649}">
      <dsp:nvSpPr>
        <dsp:cNvPr id="0" name=""/>
        <dsp:cNvSpPr/>
      </dsp:nvSpPr>
      <dsp:spPr>
        <a:xfrm>
          <a:off x="751467" y="566250"/>
          <a:ext cx="310125" cy="1716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6373"/>
              </a:lnTo>
              <a:lnTo>
                <a:pt x="310125" y="171637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B53A8D-1D12-4F82-A729-65F6D743D4D5}">
      <dsp:nvSpPr>
        <dsp:cNvPr id="0" name=""/>
        <dsp:cNvSpPr/>
      </dsp:nvSpPr>
      <dsp:spPr>
        <a:xfrm>
          <a:off x="1061593" y="2013291"/>
          <a:ext cx="4808580" cy="538664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spetsialistide koolitamine ja teadlikkuse tõstmine</a:t>
          </a:r>
          <a:endParaRPr lang="et-EE" sz="1800" kern="1200" noProof="0" dirty="0"/>
        </a:p>
      </dsp:txBody>
      <dsp:txXfrm>
        <a:off x="1077370" y="2029068"/>
        <a:ext cx="4777026" cy="507110"/>
      </dsp:txXfrm>
    </dsp:sp>
    <dsp:sp modelId="{2337EC02-8401-4844-90EA-67A735509302}">
      <dsp:nvSpPr>
        <dsp:cNvPr id="0" name=""/>
        <dsp:cNvSpPr/>
      </dsp:nvSpPr>
      <dsp:spPr>
        <a:xfrm>
          <a:off x="751467" y="566250"/>
          <a:ext cx="309078" cy="2422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2176"/>
              </a:lnTo>
              <a:lnTo>
                <a:pt x="309078" y="242217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996E27-986E-4F79-BD59-A2301544CEFD}">
      <dsp:nvSpPr>
        <dsp:cNvPr id="0" name=""/>
        <dsp:cNvSpPr/>
      </dsp:nvSpPr>
      <dsp:spPr>
        <a:xfrm>
          <a:off x="1060546" y="2654654"/>
          <a:ext cx="5375183" cy="66754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asjaomaste asutuste vahelise koostöö ja koordineerimise meetmete kehtestamine</a:t>
          </a:r>
          <a:endParaRPr lang="et-EE" sz="1800" kern="1200" noProof="0" dirty="0"/>
        </a:p>
      </dsp:txBody>
      <dsp:txXfrm>
        <a:off x="1080098" y="2674206"/>
        <a:ext cx="5336079" cy="628439"/>
      </dsp:txXfrm>
    </dsp:sp>
    <dsp:sp modelId="{48CF009F-9D31-4860-826D-CAE576C28FA5}">
      <dsp:nvSpPr>
        <dsp:cNvPr id="0" name=""/>
        <dsp:cNvSpPr/>
      </dsp:nvSpPr>
      <dsp:spPr>
        <a:xfrm>
          <a:off x="751467" y="566250"/>
          <a:ext cx="310125" cy="3021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1013"/>
              </a:lnTo>
              <a:lnTo>
                <a:pt x="310125" y="302101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58CC2-831D-407F-BDD3-5411A926C9E7}">
      <dsp:nvSpPr>
        <dsp:cNvPr id="0" name=""/>
        <dsp:cNvSpPr/>
      </dsp:nvSpPr>
      <dsp:spPr>
        <a:xfrm>
          <a:off x="1061593" y="3367279"/>
          <a:ext cx="4706862" cy="43996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igakülgne ohvriabi</a:t>
          </a:r>
          <a:endParaRPr lang="et-EE" sz="1800" kern="1200" noProof="0" dirty="0"/>
        </a:p>
      </dsp:txBody>
      <dsp:txXfrm>
        <a:off x="1074479" y="3380165"/>
        <a:ext cx="4681090" cy="414197"/>
      </dsp:txXfrm>
    </dsp:sp>
    <dsp:sp modelId="{33946F9E-A7DE-4DEE-849A-91D7300DBB16}">
      <dsp:nvSpPr>
        <dsp:cNvPr id="0" name=""/>
        <dsp:cNvSpPr/>
      </dsp:nvSpPr>
      <dsp:spPr>
        <a:xfrm>
          <a:off x="751467" y="566250"/>
          <a:ext cx="310125" cy="3615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5059"/>
              </a:lnTo>
              <a:lnTo>
                <a:pt x="310125" y="361505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FC62C-2828-4A78-A995-28ED31D40693}">
      <dsp:nvSpPr>
        <dsp:cNvPr id="0" name=""/>
        <dsp:cNvSpPr/>
      </dsp:nvSpPr>
      <dsp:spPr>
        <a:xfrm>
          <a:off x="1061593" y="3901800"/>
          <a:ext cx="5459689" cy="55901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kaitsemeetmete kehtestamine</a:t>
          </a:r>
          <a:endParaRPr lang="et-EE" sz="1800" kern="1200" noProof="0" dirty="0"/>
        </a:p>
      </dsp:txBody>
      <dsp:txXfrm>
        <a:off x="1077966" y="3918173"/>
        <a:ext cx="5426943" cy="526271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273043" y="0"/>
          <a:ext cx="6567716" cy="5496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b="1" kern="1200" noProof="0" dirty="0" smtClean="0"/>
            <a:t>6.2. Direktiiv 2011/99/EL, 13. detsember 2011 </a:t>
          </a:r>
          <a:endParaRPr lang="et-EE" sz="2400" b="1" kern="1200" noProof="0" dirty="0"/>
        </a:p>
      </dsp:txBody>
      <dsp:txXfrm>
        <a:off x="289142" y="16099"/>
        <a:ext cx="6535518" cy="517467"/>
      </dsp:txXfrm>
    </dsp:sp>
    <dsp:sp modelId="{8A89219B-DA8B-4B84-8F23-85B5A7562286}">
      <dsp:nvSpPr>
        <dsp:cNvPr id="0" name=""/>
        <dsp:cNvSpPr/>
      </dsp:nvSpPr>
      <dsp:spPr>
        <a:xfrm>
          <a:off x="929815" y="549665"/>
          <a:ext cx="442363" cy="453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225"/>
              </a:lnTo>
              <a:lnTo>
                <a:pt x="442363" y="45322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372178" y="720078"/>
          <a:ext cx="4209096" cy="56562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loob Euroopa lähenemiskeelu</a:t>
          </a:r>
          <a:endParaRPr lang="et-EE" sz="1800" b="0" kern="1200" noProof="0" dirty="0"/>
        </a:p>
      </dsp:txBody>
      <dsp:txXfrm>
        <a:off x="1388745" y="736645"/>
        <a:ext cx="4175962" cy="532491"/>
      </dsp:txXfrm>
    </dsp:sp>
    <dsp:sp modelId="{14BE7115-19EA-4388-8EE1-00D006E461F8}">
      <dsp:nvSpPr>
        <dsp:cNvPr id="0" name=""/>
        <dsp:cNvSpPr/>
      </dsp:nvSpPr>
      <dsp:spPr>
        <a:xfrm>
          <a:off x="929815" y="549665"/>
          <a:ext cx="390808" cy="1134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4367"/>
              </a:lnTo>
              <a:lnTo>
                <a:pt x="390808" y="113436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320623" y="1440154"/>
          <a:ext cx="5520135" cy="48775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kehtivus kõigis Euroopa Liidu liikmesriikides</a:t>
          </a:r>
          <a:endParaRPr lang="et-EE" sz="1800" b="0" kern="1200" noProof="0" dirty="0"/>
        </a:p>
      </dsp:txBody>
      <dsp:txXfrm>
        <a:off x="1334909" y="1454440"/>
        <a:ext cx="5491563" cy="459184"/>
      </dsp:txXfrm>
    </dsp:sp>
    <dsp:sp modelId="{8A574AD0-A6BB-4C13-AC1B-5E3221290649}">
      <dsp:nvSpPr>
        <dsp:cNvPr id="0" name=""/>
        <dsp:cNvSpPr/>
      </dsp:nvSpPr>
      <dsp:spPr>
        <a:xfrm>
          <a:off x="929815" y="549665"/>
          <a:ext cx="433460" cy="1800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0007"/>
              </a:lnTo>
              <a:lnTo>
                <a:pt x="433460" y="180000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B53A8D-1D12-4F82-A729-65F6D743D4D5}">
      <dsp:nvSpPr>
        <dsp:cNvPr id="0" name=""/>
        <dsp:cNvSpPr/>
      </dsp:nvSpPr>
      <dsp:spPr>
        <a:xfrm>
          <a:off x="1363276" y="2088228"/>
          <a:ext cx="4973431" cy="52288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kohaldatav lõpliku otsuseta kuriteoks tunnistamise kohta</a:t>
          </a:r>
          <a:endParaRPr lang="et-EE" sz="1800" kern="1200" noProof="0" dirty="0"/>
        </a:p>
      </dsp:txBody>
      <dsp:txXfrm>
        <a:off x="1378591" y="2103543"/>
        <a:ext cx="4942801" cy="492257"/>
      </dsp:txXfrm>
    </dsp:sp>
    <dsp:sp modelId="{2337EC02-8401-4844-90EA-67A735509302}">
      <dsp:nvSpPr>
        <dsp:cNvPr id="0" name=""/>
        <dsp:cNvSpPr/>
      </dsp:nvSpPr>
      <dsp:spPr>
        <a:xfrm>
          <a:off x="929815" y="549665"/>
          <a:ext cx="438339" cy="2510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0631"/>
              </a:lnTo>
              <a:lnTo>
                <a:pt x="438339" y="251063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996E27-986E-4F79-BD59-A2301544CEFD}">
      <dsp:nvSpPr>
        <dsp:cNvPr id="0" name=""/>
        <dsp:cNvSpPr/>
      </dsp:nvSpPr>
      <dsp:spPr>
        <a:xfrm>
          <a:off x="1368154" y="2808227"/>
          <a:ext cx="5073732" cy="504138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ohvri pereliikmetele kättesaadav</a:t>
          </a:r>
          <a:endParaRPr lang="et-EE" sz="1800" kern="1200" noProof="0" dirty="0"/>
        </a:p>
      </dsp:txBody>
      <dsp:txXfrm>
        <a:off x="1382920" y="2822993"/>
        <a:ext cx="5044200" cy="474606"/>
      </dsp:txXfrm>
    </dsp:sp>
    <dsp:sp modelId="{B3ADE850-FB61-41A8-A1AC-62A864DEB201}">
      <dsp:nvSpPr>
        <dsp:cNvPr id="0" name=""/>
        <dsp:cNvSpPr/>
      </dsp:nvSpPr>
      <dsp:spPr>
        <a:xfrm>
          <a:off x="929815" y="549665"/>
          <a:ext cx="438339" cy="31711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1173"/>
              </a:lnTo>
              <a:lnTo>
                <a:pt x="438339" y="317117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99DC8B-471E-4D89-A4B9-5AACA592E9F1}">
      <dsp:nvSpPr>
        <dsp:cNvPr id="0" name=""/>
        <dsp:cNvSpPr/>
      </dsp:nvSpPr>
      <dsp:spPr>
        <a:xfrm>
          <a:off x="1368154" y="3482521"/>
          <a:ext cx="5228457" cy="47663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kohaldamise lõppkuupäev </a:t>
          </a:r>
          <a:r>
            <a:rPr lang="et-EE" sz="1900" b="1" kern="1200" noProof="0" dirty="0" smtClean="0"/>
            <a:t>11. jaanuar 2015 </a:t>
          </a:r>
          <a:endParaRPr lang="et-EE" sz="1900" b="1" kern="1200" noProof="0" dirty="0"/>
        </a:p>
      </dsp:txBody>
      <dsp:txXfrm>
        <a:off x="1382114" y="3496481"/>
        <a:ext cx="5200537" cy="448716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4106" y="0"/>
          <a:ext cx="6836653" cy="5721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b="1" kern="1200" noProof="0" dirty="0" smtClean="0"/>
            <a:t>6.3. Direktiiv 2012/29/EL, 25. oktoober 2012 </a:t>
          </a:r>
          <a:endParaRPr lang="et-EE" sz="2400" b="1" kern="1200" noProof="0" dirty="0"/>
        </a:p>
      </dsp:txBody>
      <dsp:txXfrm>
        <a:off x="20864" y="16758"/>
        <a:ext cx="6803137" cy="538657"/>
      </dsp:txXfrm>
    </dsp:sp>
    <dsp:sp modelId="{8A89219B-DA8B-4B84-8F23-85B5A7562286}">
      <dsp:nvSpPr>
        <dsp:cNvPr id="0" name=""/>
        <dsp:cNvSpPr/>
      </dsp:nvSpPr>
      <dsp:spPr>
        <a:xfrm>
          <a:off x="687772" y="572173"/>
          <a:ext cx="738962" cy="4295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577"/>
              </a:lnTo>
              <a:lnTo>
                <a:pt x="738962" y="42957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426734" y="707357"/>
          <a:ext cx="4378993" cy="58878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lepitava õigusemõistmise mudel</a:t>
          </a:r>
          <a:endParaRPr lang="et-EE" sz="1800" b="0" kern="1200" noProof="0" dirty="0"/>
        </a:p>
      </dsp:txBody>
      <dsp:txXfrm>
        <a:off x="1443979" y="724602"/>
        <a:ext cx="4344503" cy="554296"/>
      </dsp:txXfrm>
    </dsp:sp>
    <dsp:sp modelId="{14BE7115-19EA-4388-8EE1-00D006E461F8}">
      <dsp:nvSpPr>
        <dsp:cNvPr id="0" name=""/>
        <dsp:cNvSpPr/>
      </dsp:nvSpPr>
      <dsp:spPr>
        <a:xfrm>
          <a:off x="687772" y="572173"/>
          <a:ext cx="685296" cy="11181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178"/>
              </a:lnTo>
              <a:lnTo>
                <a:pt x="685296" y="111817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373068" y="1436487"/>
          <a:ext cx="4462834" cy="50772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ohver kui menetluse keskpunkt</a:t>
          </a:r>
          <a:endParaRPr lang="et-EE" sz="1800" b="0" kern="1200" noProof="0" dirty="0"/>
        </a:p>
      </dsp:txBody>
      <dsp:txXfrm>
        <a:off x="1387939" y="1451358"/>
        <a:ext cx="4433092" cy="477987"/>
      </dsp:txXfrm>
    </dsp:sp>
    <dsp:sp modelId="{8A574AD0-A6BB-4C13-AC1B-5E3221290649}">
      <dsp:nvSpPr>
        <dsp:cNvPr id="0" name=""/>
        <dsp:cNvSpPr/>
      </dsp:nvSpPr>
      <dsp:spPr>
        <a:xfrm>
          <a:off x="687772" y="572173"/>
          <a:ext cx="680379" cy="1747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7965"/>
              </a:lnTo>
              <a:lnTo>
                <a:pt x="680379" y="17479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B53A8D-1D12-4F82-A729-65F6D743D4D5}">
      <dsp:nvSpPr>
        <dsp:cNvPr id="0" name=""/>
        <dsp:cNvSpPr/>
      </dsp:nvSpPr>
      <dsp:spPr>
        <a:xfrm>
          <a:off x="1368151" y="2047989"/>
          <a:ext cx="5174174" cy="5442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valdkondade vahelised ja spetsialiseeritud abiteenused</a:t>
          </a:r>
          <a:endParaRPr lang="et-EE" sz="1800" kern="1200" noProof="0" dirty="0"/>
        </a:p>
      </dsp:txBody>
      <dsp:txXfrm>
        <a:off x="1384093" y="2063931"/>
        <a:ext cx="5142290" cy="512415"/>
      </dsp:txXfrm>
    </dsp:sp>
    <dsp:sp modelId="{2337EC02-8401-4844-90EA-67A735509302}">
      <dsp:nvSpPr>
        <dsp:cNvPr id="0" name=""/>
        <dsp:cNvSpPr/>
      </dsp:nvSpPr>
      <dsp:spPr>
        <a:xfrm>
          <a:off x="687772" y="572173"/>
          <a:ext cx="680379" cy="2405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5796"/>
              </a:lnTo>
              <a:lnTo>
                <a:pt x="680379" y="240579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996E27-986E-4F79-BD59-A2301544CEFD}">
      <dsp:nvSpPr>
        <dsp:cNvPr id="0" name=""/>
        <dsp:cNvSpPr/>
      </dsp:nvSpPr>
      <dsp:spPr>
        <a:xfrm>
          <a:off x="1368151" y="2715578"/>
          <a:ext cx="5278524" cy="524781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eritähelepanu uuesti ohvriks langemisele</a:t>
          </a:r>
          <a:endParaRPr lang="et-EE" sz="1800" kern="1200" noProof="0" dirty="0"/>
        </a:p>
      </dsp:txBody>
      <dsp:txXfrm>
        <a:off x="1383521" y="2730948"/>
        <a:ext cx="5247784" cy="494041"/>
      </dsp:txXfrm>
    </dsp:sp>
    <dsp:sp modelId="{30CC2E06-9C23-400B-B93F-5E5448CEEA67}">
      <dsp:nvSpPr>
        <dsp:cNvPr id="0" name=""/>
        <dsp:cNvSpPr/>
      </dsp:nvSpPr>
      <dsp:spPr>
        <a:xfrm>
          <a:off x="687772" y="572173"/>
          <a:ext cx="681611" cy="3013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3870"/>
              </a:lnTo>
              <a:lnTo>
                <a:pt x="681611" y="301387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87079D-9204-44D2-B86D-1F544543D64B}">
      <dsp:nvSpPr>
        <dsp:cNvPr id="0" name=""/>
        <dsp:cNvSpPr/>
      </dsp:nvSpPr>
      <dsp:spPr>
        <a:xfrm>
          <a:off x="1369384" y="3355661"/>
          <a:ext cx="2952614" cy="46076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tõhus õiguskaitse</a:t>
          </a:r>
          <a:endParaRPr lang="et-EE" sz="1800" kern="1200" noProof="0" dirty="0"/>
        </a:p>
      </dsp:txBody>
      <dsp:txXfrm>
        <a:off x="1382879" y="3369156"/>
        <a:ext cx="2925624" cy="433775"/>
      </dsp:txXfrm>
    </dsp:sp>
    <dsp:sp modelId="{DFA05070-7E77-4662-8661-DD2D45BAB676}">
      <dsp:nvSpPr>
        <dsp:cNvPr id="0" name=""/>
        <dsp:cNvSpPr/>
      </dsp:nvSpPr>
      <dsp:spPr>
        <a:xfrm>
          <a:off x="687772" y="572173"/>
          <a:ext cx="680379" cy="3589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9929"/>
              </a:lnTo>
              <a:lnTo>
                <a:pt x="680379" y="35899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F8A5F-FA0C-40FB-A98B-1A34A8DA0972}">
      <dsp:nvSpPr>
        <dsp:cNvPr id="0" name=""/>
        <dsp:cNvSpPr/>
      </dsp:nvSpPr>
      <dsp:spPr>
        <a:xfrm>
          <a:off x="1368151" y="3931718"/>
          <a:ext cx="4821792" cy="46076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kohaldatav järgneva kolme aasta jooksul</a:t>
          </a:r>
          <a:endParaRPr lang="et-EE" sz="1800" kern="1200" noProof="0" dirty="0"/>
        </a:p>
      </dsp:txBody>
      <dsp:txXfrm>
        <a:off x="1381646" y="3945213"/>
        <a:ext cx="4794802" cy="4337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8191" y="440648"/>
          <a:ext cx="6832568" cy="5610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2.3. Viivitamatu avalduse tegemine</a:t>
          </a:r>
          <a:endParaRPr lang="et-EE" sz="2800" kern="1200" noProof="0" dirty="0"/>
        </a:p>
      </dsp:txBody>
      <dsp:txXfrm>
        <a:off x="24623" y="457080"/>
        <a:ext cx="6799704" cy="528149"/>
      </dsp:txXfrm>
    </dsp:sp>
    <dsp:sp modelId="{8A89219B-DA8B-4B84-8F23-85B5A7562286}">
      <dsp:nvSpPr>
        <dsp:cNvPr id="0" name=""/>
        <dsp:cNvSpPr/>
      </dsp:nvSpPr>
      <dsp:spPr>
        <a:xfrm>
          <a:off x="691448" y="1001661"/>
          <a:ext cx="498422" cy="339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250"/>
              </a:lnTo>
              <a:lnTo>
                <a:pt x="498422" y="33925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89870" y="1145830"/>
          <a:ext cx="3684312" cy="39016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 Kiire kohtumenetlus tagab:</a:t>
          </a:r>
          <a:endParaRPr lang="et-EE" sz="1800" b="1" kern="1200" noProof="0" dirty="0"/>
        </a:p>
      </dsp:txBody>
      <dsp:txXfrm>
        <a:off x="1201297" y="1157257"/>
        <a:ext cx="3661458" cy="367309"/>
      </dsp:txXfrm>
    </dsp:sp>
    <dsp:sp modelId="{8E12E8DA-E010-4683-883D-1BDCF37DD45C}">
      <dsp:nvSpPr>
        <dsp:cNvPr id="0" name=""/>
        <dsp:cNvSpPr/>
      </dsp:nvSpPr>
      <dsp:spPr>
        <a:xfrm>
          <a:off x="691448" y="1001661"/>
          <a:ext cx="701942" cy="8750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5000"/>
              </a:lnTo>
              <a:lnTo>
                <a:pt x="701942" y="87500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393391" y="1640323"/>
          <a:ext cx="4236847" cy="47267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OHVRI usalduse</a:t>
          </a:r>
          <a:endParaRPr lang="et-EE" sz="1800" kern="1200" noProof="0" dirty="0"/>
        </a:p>
      </dsp:txBody>
      <dsp:txXfrm>
        <a:off x="1407235" y="1654167"/>
        <a:ext cx="4209159" cy="444989"/>
      </dsp:txXfrm>
    </dsp:sp>
    <dsp:sp modelId="{9E0A33F7-3493-4812-94CE-1FD58808489A}">
      <dsp:nvSpPr>
        <dsp:cNvPr id="0" name=""/>
        <dsp:cNvSpPr/>
      </dsp:nvSpPr>
      <dsp:spPr>
        <a:xfrm>
          <a:off x="691448" y="1001661"/>
          <a:ext cx="719532" cy="1466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6846"/>
              </a:lnTo>
              <a:lnTo>
                <a:pt x="719532" y="14668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4EA58D-19BE-48FE-AF07-AA2BEA5C5783}">
      <dsp:nvSpPr>
        <dsp:cNvPr id="0" name=""/>
        <dsp:cNvSpPr/>
      </dsp:nvSpPr>
      <dsp:spPr>
        <a:xfrm>
          <a:off x="1410980" y="2216386"/>
          <a:ext cx="4193284" cy="50424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0" kern="1200" noProof="0" dirty="0" smtClean="0"/>
            <a:t>kohese karistuse</a:t>
          </a:r>
          <a:endParaRPr lang="et-EE" sz="1800" b="0" kern="1200" noProof="0" dirty="0"/>
        </a:p>
      </dsp:txBody>
      <dsp:txXfrm>
        <a:off x="1425749" y="2231155"/>
        <a:ext cx="4163746" cy="474705"/>
      </dsp:txXfrm>
    </dsp:sp>
    <dsp:sp modelId="{18B1C79E-DB9B-40AE-918C-29A016EB6A6E}">
      <dsp:nvSpPr>
        <dsp:cNvPr id="0" name=""/>
        <dsp:cNvSpPr/>
      </dsp:nvSpPr>
      <dsp:spPr>
        <a:xfrm>
          <a:off x="691448" y="1001661"/>
          <a:ext cx="695619" cy="2067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7020"/>
              </a:lnTo>
              <a:lnTo>
                <a:pt x="695619" y="206702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1F206-D926-4F47-BA41-8AB436DB215F}">
      <dsp:nvSpPr>
        <dsp:cNvPr id="0" name=""/>
        <dsp:cNvSpPr/>
      </dsp:nvSpPr>
      <dsp:spPr>
        <a:xfrm>
          <a:off x="1387067" y="2808314"/>
          <a:ext cx="4195373" cy="520734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ohvri objektiivse tunnistuse</a:t>
          </a:r>
          <a:endParaRPr lang="et-EE" sz="1800" kern="1200" noProof="0" dirty="0"/>
        </a:p>
      </dsp:txBody>
      <dsp:txXfrm>
        <a:off x="1402319" y="2823566"/>
        <a:ext cx="4164869" cy="4902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8191" y="0"/>
          <a:ext cx="6832568" cy="5610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2.4. Paranemine ja täielik taastumine</a:t>
          </a:r>
          <a:endParaRPr lang="et-EE" sz="2800" kern="1200" noProof="0" dirty="0"/>
        </a:p>
      </dsp:txBody>
      <dsp:txXfrm>
        <a:off x="24623" y="16432"/>
        <a:ext cx="6799704" cy="528149"/>
      </dsp:txXfrm>
    </dsp:sp>
    <dsp:sp modelId="{8A89219B-DA8B-4B84-8F23-85B5A7562286}">
      <dsp:nvSpPr>
        <dsp:cNvPr id="0" name=""/>
        <dsp:cNvSpPr/>
      </dsp:nvSpPr>
      <dsp:spPr>
        <a:xfrm>
          <a:off x="691448" y="561013"/>
          <a:ext cx="498422" cy="354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149"/>
              </a:lnTo>
              <a:lnTo>
                <a:pt x="498422" y="35414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89870" y="720080"/>
          <a:ext cx="1812106" cy="39016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 ARENG:</a:t>
          </a:r>
          <a:endParaRPr lang="et-EE" sz="1800" b="1" kern="1200" noProof="0" dirty="0"/>
        </a:p>
      </dsp:txBody>
      <dsp:txXfrm>
        <a:off x="1201297" y="731507"/>
        <a:ext cx="1789252" cy="367309"/>
      </dsp:txXfrm>
    </dsp:sp>
    <dsp:sp modelId="{8E12E8DA-E010-4683-883D-1BDCF37DD45C}">
      <dsp:nvSpPr>
        <dsp:cNvPr id="0" name=""/>
        <dsp:cNvSpPr/>
      </dsp:nvSpPr>
      <dsp:spPr>
        <a:xfrm>
          <a:off x="691448" y="561013"/>
          <a:ext cx="820721" cy="10892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9245"/>
              </a:lnTo>
              <a:lnTo>
                <a:pt x="820721" y="108924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512169" y="1222663"/>
          <a:ext cx="4497653" cy="85519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Kehalised vigastused: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500" kern="1200" noProof="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- </a:t>
          </a:r>
          <a:r>
            <a:rPr lang="et-EE" sz="1800" kern="1200" noProof="0" dirty="0" smtClean="0"/>
            <a:t>võtta arstitõend </a:t>
          </a:r>
          <a:r>
            <a:rPr lang="et-EE" sz="1800" kern="1200" noProof="0" dirty="0" smtClean="0"/>
            <a:t>vigastuste kohta</a:t>
          </a:r>
          <a:endParaRPr lang="et-EE" sz="1800" kern="1200" noProof="0" dirty="0"/>
        </a:p>
      </dsp:txBody>
      <dsp:txXfrm>
        <a:off x="1537217" y="1247711"/>
        <a:ext cx="4447557" cy="805094"/>
      </dsp:txXfrm>
    </dsp:sp>
    <dsp:sp modelId="{18B1C79E-DB9B-40AE-918C-29A016EB6A6E}">
      <dsp:nvSpPr>
        <dsp:cNvPr id="0" name=""/>
        <dsp:cNvSpPr/>
      </dsp:nvSpPr>
      <dsp:spPr>
        <a:xfrm>
          <a:off x="691448" y="561013"/>
          <a:ext cx="805444" cy="2464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4904"/>
              </a:lnTo>
              <a:lnTo>
                <a:pt x="805444" y="246490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1F206-D926-4F47-BA41-8AB436DB215F}">
      <dsp:nvSpPr>
        <dsp:cNvPr id="0" name=""/>
        <dsp:cNvSpPr/>
      </dsp:nvSpPr>
      <dsp:spPr>
        <a:xfrm>
          <a:off x="1496892" y="2173780"/>
          <a:ext cx="4983826" cy="170427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800" kern="1200" noProof="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800" kern="1200" noProof="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Psühholoogiline </a:t>
          </a:r>
          <a:r>
            <a:rPr lang="et-EE" sz="1800" kern="1200" noProof="0" dirty="0" smtClean="0"/>
            <a:t>kahju: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500" kern="1200" noProof="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- </a:t>
          </a:r>
          <a:r>
            <a:rPr lang="et-EE" sz="1800" kern="1200" noProof="0" dirty="0" smtClean="0"/>
            <a:t>vaimne seisund</a:t>
          </a:r>
          <a:endParaRPr lang="et-EE" sz="1800" kern="1200" noProof="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- </a:t>
          </a:r>
          <a:r>
            <a:rPr lang="et-EE" sz="1800" kern="1200" noProof="0" dirty="0" smtClean="0"/>
            <a:t>psühhopatoloogilise </a:t>
          </a:r>
          <a:r>
            <a:rPr lang="et-EE" sz="1800" kern="1200" noProof="0" dirty="0" smtClean="0"/>
            <a:t>seisundi hindamine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noProof="0" dirty="0" smtClean="0"/>
            <a:t>- </a:t>
          </a:r>
          <a:r>
            <a:rPr lang="et-EE" sz="1800" kern="1200" noProof="0" dirty="0" smtClean="0"/>
            <a:t>ravi </a:t>
          </a:r>
          <a:r>
            <a:rPr lang="et-EE" sz="1800" kern="1200" noProof="0" dirty="0" smtClean="0"/>
            <a:t>ja aeg taastumiseks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800" kern="1200" noProof="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800" kern="1200" noProof="0" dirty="0"/>
        </a:p>
      </dsp:txBody>
      <dsp:txXfrm>
        <a:off x="1546808" y="2223696"/>
        <a:ext cx="4883994" cy="16044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8191" y="251134"/>
          <a:ext cx="6832568" cy="5610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2.5. Kooskõlastamine muude asutustega</a:t>
          </a:r>
          <a:endParaRPr lang="et-EE" sz="2800" kern="1200" noProof="0" dirty="0"/>
        </a:p>
      </dsp:txBody>
      <dsp:txXfrm>
        <a:off x="24623" y="267566"/>
        <a:ext cx="6799704" cy="528149"/>
      </dsp:txXfrm>
    </dsp:sp>
    <dsp:sp modelId="{8A89219B-DA8B-4B84-8F23-85B5A7562286}">
      <dsp:nvSpPr>
        <dsp:cNvPr id="0" name=""/>
        <dsp:cNvSpPr/>
      </dsp:nvSpPr>
      <dsp:spPr>
        <a:xfrm>
          <a:off x="691448" y="812147"/>
          <a:ext cx="498422" cy="635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263"/>
              </a:lnTo>
              <a:lnTo>
                <a:pt x="498422" y="6352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89870" y="1108313"/>
          <a:ext cx="4737149" cy="67819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menetlusega seotud asutuste vaheline KOOSKÕLASTAMINE</a:t>
          </a:r>
          <a:endParaRPr lang="et-EE" sz="1800" b="1" kern="1200" noProof="0" dirty="0"/>
        </a:p>
      </dsp:txBody>
      <dsp:txXfrm>
        <a:off x="1209734" y="1128177"/>
        <a:ext cx="4697421" cy="638467"/>
      </dsp:txXfrm>
    </dsp:sp>
    <dsp:sp modelId="{14BE7115-19EA-4388-8EE1-00D006E461F8}">
      <dsp:nvSpPr>
        <dsp:cNvPr id="0" name=""/>
        <dsp:cNvSpPr/>
      </dsp:nvSpPr>
      <dsp:spPr>
        <a:xfrm>
          <a:off x="691448" y="812147"/>
          <a:ext cx="532686" cy="1304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4307"/>
              </a:lnTo>
              <a:lnTo>
                <a:pt x="532686" y="130430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224135" y="1942346"/>
          <a:ext cx="4635603" cy="34821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VAHENDITE optimeerimine</a:t>
          </a:r>
          <a:endParaRPr lang="et-EE" sz="1800" b="1" kern="1200" noProof="0" dirty="0"/>
        </a:p>
      </dsp:txBody>
      <dsp:txXfrm>
        <a:off x="1234334" y="1952545"/>
        <a:ext cx="4615205" cy="327819"/>
      </dsp:txXfrm>
    </dsp:sp>
    <dsp:sp modelId="{8E12E8DA-E010-4683-883D-1BDCF37DD45C}">
      <dsp:nvSpPr>
        <dsp:cNvPr id="0" name=""/>
        <dsp:cNvSpPr/>
      </dsp:nvSpPr>
      <dsp:spPr>
        <a:xfrm>
          <a:off x="691448" y="812147"/>
          <a:ext cx="532686" cy="19783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8390"/>
              </a:lnTo>
              <a:lnTo>
                <a:pt x="532686" y="197839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224135" y="2426413"/>
          <a:ext cx="4621273" cy="72824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 TEGEVUSPROTOKOLLIDE koostamine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500" b="1" kern="1200" noProof="0" dirty="0" smtClean="0"/>
        </a:p>
      </dsp:txBody>
      <dsp:txXfrm>
        <a:off x="1245465" y="2447743"/>
        <a:ext cx="4578613" cy="6855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4295" y="1663826"/>
          <a:ext cx="6986529" cy="1144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200" kern="1200" dirty="0" smtClean="0"/>
            <a:t>HEA MENETLUSTAVA</a:t>
          </a:r>
          <a:endParaRPr lang="es-ES" sz="3200" kern="1200" dirty="0"/>
        </a:p>
      </dsp:txBody>
      <dsp:txXfrm>
        <a:off x="37816" y="1697347"/>
        <a:ext cx="6919487" cy="10774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8191" y="357060"/>
          <a:ext cx="6832568" cy="5610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3.1. Eeluurimise ajal</a:t>
          </a:r>
          <a:endParaRPr lang="et-EE" sz="2800" kern="1200" noProof="0" dirty="0"/>
        </a:p>
      </dsp:txBody>
      <dsp:txXfrm>
        <a:off x="24623" y="373492"/>
        <a:ext cx="6799704" cy="528149"/>
      </dsp:txXfrm>
    </dsp:sp>
    <dsp:sp modelId="{8A89219B-DA8B-4B84-8F23-85B5A7562286}">
      <dsp:nvSpPr>
        <dsp:cNvPr id="0" name=""/>
        <dsp:cNvSpPr/>
      </dsp:nvSpPr>
      <dsp:spPr>
        <a:xfrm>
          <a:off x="691448" y="918073"/>
          <a:ext cx="498422" cy="635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263"/>
              </a:lnTo>
              <a:lnTo>
                <a:pt x="498422" y="6352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89870" y="1214239"/>
          <a:ext cx="4737149" cy="67819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võimalus muuta kiirmenetlus eelmenetluseks</a:t>
          </a:r>
          <a:endParaRPr lang="et-EE" sz="1800" b="1" kern="1200" noProof="0" dirty="0"/>
        </a:p>
      </dsp:txBody>
      <dsp:txXfrm>
        <a:off x="1209734" y="1234103"/>
        <a:ext cx="4697421" cy="638467"/>
      </dsp:txXfrm>
    </dsp:sp>
    <dsp:sp modelId="{14BE7115-19EA-4388-8EE1-00D006E461F8}">
      <dsp:nvSpPr>
        <dsp:cNvPr id="0" name=""/>
        <dsp:cNvSpPr/>
      </dsp:nvSpPr>
      <dsp:spPr>
        <a:xfrm>
          <a:off x="691448" y="918073"/>
          <a:ext cx="532686" cy="1606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6032"/>
              </a:lnTo>
              <a:lnTo>
                <a:pt x="532686" y="160603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224135" y="2048272"/>
          <a:ext cx="4635603" cy="95166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võimalus rakendada ohvri vajadustest tulenevalt kaitsemeetmeid</a:t>
          </a:r>
          <a:endParaRPr lang="et-EE" sz="1800" b="1" kern="1200" noProof="0" dirty="0"/>
        </a:p>
      </dsp:txBody>
      <dsp:txXfrm>
        <a:off x="1252008" y="2076145"/>
        <a:ext cx="4579857" cy="89592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8191" y="357060"/>
          <a:ext cx="6832568" cy="5610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3.2. Vältida aruannete lahknevust</a:t>
          </a:r>
          <a:endParaRPr lang="et-EE" sz="2800" kern="1200" noProof="0" dirty="0"/>
        </a:p>
      </dsp:txBody>
      <dsp:txXfrm>
        <a:off x="24623" y="373492"/>
        <a:ext cx="6799704" cy="528149"/>
      </dsp:txXfrm>
    </dsp:sp>
    <dsp:sp modelId="{8A89219B-DA8B-4B84-8F23-85B5A7562286}">
      <dsp:nvSpPr>
        <dsp:cNvPr id="0" name=""/>
        <dsp:cNvSpPr/>
      </dsp:nvSpPr>
      <dsp:spPr>
        <a:xfrm>
          <a:off x="691448" y="918073"/>
          <a:ext cx="498422" cy="635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263"/>
              </a:lnTo>
              <a:lnTo>
                <a:pt x="498422" y="6352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89870" y="1214239"/>
          <a:ext cx="4737149" cy="67819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menetlusaruannete vastavuse hindamine</a:t>
          </a:r>
          <a:endParaRPr lang="et-EE" sz="1800" b="1" kern="1200" noProof="0" dirty="0"/>
        </a:p>
      </dsp:txBody>
      <dsp:txXfrm>
        <a:off x="1209734" y="1234103"/>
        <a:ext cx="4697421" cy="638467"/>
      </dsp:txXfrm>
    </dsp:sp>
    <dsp:sp modelId="{14BE7115-19EA-4388-8EE1-00D006E461F8}">
      <dsp:nvSpPr>
        <dsp:cNvPr id="0" name=""/>
        <dsp:cNvSpPr/>
      </dsp:nvSpPr>
      <dsp:spPr>
        <a:xfrm>
          <a:off x="691448" y="918073"/>
          <a:ext cx="532686" cy="1606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6032"/>
              </a:lnTo>
              <a:lnTo>
                <a:pt x="532686" y="160603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224135" y="2048272"/>
          <a:ext cx="4635603" cy="95166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pöörata tähelepanu kuriteo liigile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	- seksuaalne vabadus</a:t>
          </a:r>
          <a:endParaRPr lang="et-EE" sz="1800" b="1" kern="1200" noProof="0" dirty="0"/>
        </a:p>
      </dsp:txBody>
      <dsp:txXfrm>
        <a:off x="1252008" y="2076145"/>
        <a:ext cx="4579857" cy="89592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8191" y="27383"/>
          <a:ext cx="6832568" cy="5610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3.3. Ristkaebused</a:t>
          </a:r>
          <a:endParaRPr lang="et-EE" sz="2800" kern="1200" noProof="0" dirty="0"/>
        </a:p>
      </dsp:txBody>
      <dsp:txXfrm>
        <a:off x="24623" y="43815"/>
        <a:ext cx="6799704" cy="528149"/>
      </dsp:txXfrm>
    </dsp:sp>
    <dsp:sp modelId="{8A89219B-DA8B-4B84-8F23-85B5A7562286}">
      <dsp:nvSpPr>
        <dsp:cNvPr id="0" name=""/>
        <dsp:cNvSpPr/>
      </dsp:nvSpPr>
      <dsp:spPr>
        <a:xfrm>
          <a:off x="691448" y="588396"/>
          <a:ext cx="498422" cy="635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263"/>
              </a:lnTo>
              <a:lnTo>
                <a:pt x="498422" y="6352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89870" y="884562"/>
          <a:ext cx="4737149" cy="67819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esitatud vigastuste hindamine</a:t>
          </a:r>
          <a:endParaRPr lang="et-EE" sz="1800" b="1" kern="1200" noProof="0" dirty="0"/>
        </a:p>
      </dsp:txBody>
      <dsp:txXfrm>
        <a:off x="1209734" y="904426"/>
        <a:ext cx="4697421" cy="638467"/>
      </dsp:txXfrm>
    </dsp:sp>
    <dsp:sp modelId="{14BE7115-19EA-4388-8EE1-00D006E461F8}">
      <dsp:nvSpPr>
        <dsp:cNvPr id="0" name=""/>
        <dsp:cNvSpPr/>
      </dsp:nvSpPr>
      <dsp:spPr>
        <a:xfrm>
          <a:off x="691448" y="588396"/>
          <a:ext cx="532686" cy="1486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6412"/>
              </a:lnTo>
              <a:lnTo>
                <a:pt x="532686" y="148641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96E3-4110-4A23-B78D-C007390CE4D0}">
      <dsp:nvSpPr>
        <dsp:cNvPr id="0" name=""/>
        <dsp:cNvSpPr/>
      </dsp:nvSpPr>
      <dsp:spPr>
        <a:xfrm>
          <a:off x="1224135" y="1718595"/>
          <a:ext cx="4725438" cy="712428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ühendada menetlused</a:t>
          </a:r>
          <a:endParaRPr lang="et-EE" sz="1800" b="1" kern="1200" noProof="0" dirty="0"/>
        </a:p>
      </dsp:txBody>
      <dsp:txXfrm>
        <a:off x="1245001" y="1739461"/>
        <a:ext cx="4683706" cy="670696"/>
      </dsp:txXfrm>
    </dsp:sp>
    <dsp:sp modelId="{5826913D-73F6-4CE5-903A-972A47553DB4}">
      <dsp:nvSpPr>
        <dsp:cNvPr id="0" name=""/>
        <dsp:cNvSpPr/>
      </dsp:nvSpPr>
      <dsp:spPr>
        <a:xfrm>
          <a:off x="691448" y="588396"/>
          <a:ext cx="532686" cy="2409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9662"/>
              </a:lnTo>
              <a:lnTo>
                <a:pt x="532686" y="240966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9509FA-9376-4698-9A2A-AF46945EE911}">
      <dsp:nvSpPr>
        <dsp:cNvPr id="0" name=""/>
        <dsp:cNvSpPr/>
      </dsp:nvSpPr>
      <dsp:spPr>
        <a:xfrm>
          <a:off x="1224135" y="2592290"/>
          <a:ext cx="4738531" cy="811538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/>
            <a:t>eelistatavalt erikohtutes</a:t>
          </a:r>
          <a:endParaRPr lang="et-EE" sz="1800" b="1" kern="1200" noProof="0" dirty="0"/>
        </a:p>
      </dsp:txBody>
      <dsp:txXfrm>
        <a:off x="1247904" y="2616059"/>
        <a:ext cx="4690993" cy="76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4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5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#5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#5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#6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#6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#6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#6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#6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#6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#6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4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#6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#6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#6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#7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#7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#7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5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5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5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5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5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5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7463" y="0"/>
            <a:ext cx="290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fld id="{FB18F822-142C-4432-9470-32B46B863679}" type="datetimeFigureOut">
              <a:rPr lang="es-ES"/>
              <a:pPr>
                <a:defRPr/>
              </a:pPr>
              <a:t>23.09.13</a:t>
            </a:fld>
            <a:endParaRPr lang="es-ES" dirty="0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083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7463" y="9371013"/>
            <a:ext cx="29083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fld id="{E15D137E-EE07-4D02-8733-3EF0858C9DB5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0372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2225" y="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39775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687888"/>
            <a:ext cx="5413375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2225" y="937260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B840AA0-B573-4401-A225-699BB4DD1AB3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32618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840AA0-B573-4401-A225-699BB4DD1AB3}" type="slidenum">
              <a:rPr lang="es-ES" smtClean="0"/>
              <a:pPr>
                <a:defRPr/>
              </a:pPr>
              <a:t>18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29157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</p:grpSp>
      </p:grpSp>
      <p:pic>
        <p:nvPicPr>
          <p:cNvPr id="18" name="Picture 24" descr="POLI LOCAL EMBLEM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288" y="1160463"/>
            <a:ext cx="15113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6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  <a:noFill/>
        </p:spPr>
        <p:txBody>
          <a:bodyPr/>
          <a:lstStyle>
            <a:lvl1pPr>
              <a:defRPr sz="4200">
                <a:solidFill>
                  <a:srgbClr val="F3BC33"/>
                </a:solidFill>
              </a:defRPr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829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9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20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pPr>
              <a:defRPr/>
            </a:pPr>
            <a:fld id="{19A658A7-B4FA-4A93-9239-DC51AA0528BA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19D0F-E305-4279-87BB-C096DA2998FB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404813"/>
            <a:ext cx="2057400" cy="54625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6019800" cy="54625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610E1-F753-4118-8322-30DF4E228C1A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s-ES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BA33D-84B9-4F26-9345-FE56FFF09086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033F8-5CBE-403A-B63F-60FFB0BA1D6F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s-ES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0883A-6565-4EB4-ABEF-201909373416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ítulo, gráfic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gráfico"/>
          <p:cNvSpPr>
            <a:spLocks noGrp="1"/>
          </p:cNvSpPr>
          <p:nvPr>
            <p:ph type="chart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F802B-D574-41E4-9494-A059DA09C61A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40BBD-3850-48D7-A1D5-52DCEC7ADFF3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7C99A-2CA0-4758-B6B3-38B866F5912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73FDC-BC51-4B7B-9F2E-7F812D4E0FEF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98ACF-6B97-4E8F-9F68-87431D75CE6C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85852" y="428604"/>
            <a:ext cx="7127875" cy="666733"/>
          </a:xfrm>
        </p:spPr>
        <p:txBody>
          <a:bodyPr/>
          <a:lstStyle>
            <a:lvl1pPr>
              <a:defRPr sz="28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4A57B-BF32-4E16-8676-21F1491B7DDD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149CC-73F7-4ABE-B6B0-E98D8F5B988C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5BEE1-0FF5-4303-A12B-3A81002F430A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79758-DA9D-4BB8-A349-6669B8C50AA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333FF"/>
                </a:solidFill>
                <a:latin typeface="Monospac821 BT" pitchFamily="49" charset="0"/>
              </a:defRPr>
            </a:lvl1pPr>
          </a:lstStyle>
          <a:p>
            <a:pPr>
              <a:defRPr/>
            </a:pPr>
            <a:fld id="{5095D44F-114B-4764-A3CB-3790C861F91D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102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404813"/>
            <a:ext cx="7127875" cy="10795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grpSp>
        <p:nvGrpSpPr>
          <p:cNvPr id="1029" name="Group 4"/>
          <p:cNvGrpSpPr>
            <a:grpSpLocks/>
          </p:cNvGrpSpPr>
          <p:nvPr/>
        </p:nvGrpSpPr>
        <p:grpSpPr bwMode="auto">
          <a:xfrm>
            <a:off x="0" y="0"/>
            <a:ext cx="8712200" cy="433388"/>
            <a:chOff x="0" y="0"/>
            <a:chExt cx="5760" cy="344"/>
          </a:xfrm>
        </p:grpSpPr>
        <p:sp>
          <p:nvSpPr>
            <p:cNvPr id="8192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1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81926" name="Rectangle 6"/>
            <p:cNvSpPr>
              <a:spLocks noChangeArrowheads="1"/>
            </p:cNvSpPr>
            <p:nvPr/>
          </p:nvSpPr>
          <p:spPr bwMode="auto">
            <a:xfrm>
              <a:off x="260" y="84"/>
              <a:ext cx="5500" cy="17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81927" name="Rectangle 7"/>
            <p:cNvSpPr>
              <a:spLocks noChangeArrowheads="1"/>
            </p:cNvSpPr>
            <p:nvPr/>
          </p:nvSpPr>
          <p:spPr bwMode="auto">
            <a:xfrm>
              <a:off x="258" y="84"/>
              <a:ext cx="87" cy="8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8192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81929" name="Rectangle 9"/>
            <p:cNvSpPr>
              <a:spLocks noChangeArrowheads="1"/>
            </p:cNvSpPr>
            <p:nvPr/>
          </p:nvSpPr>
          <p:spPr bwMode="auto">
            <a:xfrm>
              <a:off x="345" y="84"/>
              <a:ext cx="88" cy="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8193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8193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8193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8193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8193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pic>
        <p:nvPicPr>
          <p:cNvPr id="1032" name="Picture 39" descr="POLI LOCAL EMBLEMA"/>
          <p:cNvPicPr>
            <a:picLocks noChangeAspect="1" noChangeArrowheads="1"/>
          </p:cNvPicPr>
          <p:nvPr userDrawn="1"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2263" y="388938"/>
            <a:ext cx="93662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  <p:sldLayoutId id="2147483662" r:id="rId13"/>
    <p:sldLayoutId id="2147483661" r:id="rId14"/>
    <p:sldLayoutId id="2147483660" r:id="rId15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4" Type="http://schemas.openxmlformats.org/officeDocument/2006/relationships/diagramQuickStyle" Target="../diagrams/quickStyle11.xml"/><Relationship Id="rId5" Type="http://schemas.openxmlformats.org/officeDocument/2006/relationships/diagramColors" Target="../diagrams/colors11.xml"/><Relationship Id="rId6" Type="http://schemas.microsoft.com/office/2007/relationships/diagramDrawing" Target="../diagrams/drawing1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4" Type="http://schemas.openxmlformats.org/officeDocument/2006/relationships/diagramQuickStyle" Target="../diagrams/quickStyle12.xml"/><Relationship Id="rId5" Type="http://schemas.openxmlformats.org/officeDocument/2006/relationships/diagramColors" Target="../diagrams/colors12.xml"/><Relationship Id="rId6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4" Type="http://schemas.openxmlformats.org/officeDocument/2006/relationships/diagramQuickStyle" Target="../diagrams/quickStyle13.xml"/><Relationship Id="rId5" Type="http://schemas.openxmlformats.org/officeDocument/2006/relationships/diagramColors" Target="../diagrams/colors13.xml"/><Relationship Id="rId6" Type="http://schemas.microsoft.com/office/2007/relationships/diagramDrawing" Target="../diagrams/drawing1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4" Type="http://schemas.openxmlformats.org/officeDocument/2006/relationships/diagramQuickStyle" Target="../diagrams/quickStyle14.xml"/><Relationship Id="rId5" Type="http://schemas.openxmlformats.org/officeDocument/2006/relationships/diagramColors" Target="../diagrams/colors14.xml"/><Relationship Id="rId6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4" Type="http://schemas.openxmlformats.org/officeDocument/2006/relationships/diagramQuickStyle" Target="../diagrams/quickStyle15.xml"/><Relationship Id="rId5" Type="http://schemas.openxmlformats.org/officeDocument/2006/relationships/diagramColors" Target="../diagrams/colors15.xml"/><Relationship Id="rId6" Type="http://schemas.microsoft.com/office/2007/relationships/diagramDrawing" Target="../diagrams/drawing1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4" Type="http://schemas.openxmlformats.org/officeDocument/2006/relationships/diagramLayout" Target="../diagrams/layout16.xml"/><Relationship Id="rId5" Type="http://schemas.openxmlformats.org/officeDocument/2006/relationships/diagramQuickStyle" Target="../diagrams/quickStyle16.xml"/><Relationship Id="rId6" Type="http://schemas.openxmlformats.org/officeDocument/2006/relationships/diagramColors" Target="../diagrams/colors16.xml"/><Relationship Id="rId7" Type="http://schemas.microsoft.com/office/2007/relationships/diagramDrawing" Target="../diagrams/drawing1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4" Type="http://schemas.openxmlformats.org/officeDocument/2006/relationships/diagramQuickStyle" Target="../diagrams/quickStyle17.xml"/><Relationship Id="rId5" Type="http://schemas.openxmlformats.org/officeDocument/2006/relationships/diagramColors" Target="../diagrams/colors17.xml"/><Relationship Id="rId6" Type="http://schemas.microsoft.com/office/2007/relationships/diagramDrawing" Target="../diagrams/drawing1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4" Type="http://schemas.openxmlformats.org/officeDocument/2006/relationships/diagramQuickStyle" Target="../diagrams/quickStyle18.xml"/><Relationship Id="rId5" Type="http://schemas.openxmlformats.org/officeDocument/2006/relationships/diagramColors" Target="../diagrams/colors18.xml"/><Relationship Id="rId6" Type="http://schemas.microsoft.com/office/2007/relationships/diagramDrawing" Target="../diagrams/drawing1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4" Type="http://schemas.openxmlformats.org/officeDocument/2006/relationships/diagramQuickStyle" Target="../diagrams/quickStyle19.xml"/><Relationship Id="rId5" Type="http://schemas.openxmlformats.org/officeDocument/2006/relationships/diagramColors" Target="../diagrams/colors19.xml"/><Relationship Id="rId6" Type="http://schemas.microsoft.com/office/2007/relationships/diagramDrawing" Target="../diagrams/drawing1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4" Type="http://schemas.openxmlformats.org/officeDocument/2006/relationships/diagramQuickStyle" Target="../diagrams/quickStyle20.xml"/><Relationship Id="rId5" Type="http://schemas.openxmlformats.org/officeDocument/2006/relationships/diagramColors" Target="../diagrams/colors20.xml"/><Relationship Id="rId6" Type="http://schemas.microsoft.com/office/2007/relationships/diagramDrawing" Target="../diagrams/drawing2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4" Type="http://schemas.openxmlformats.org/officeDocument/2006/relationships/diagramQuickStyle" Target="../diagrams/quickStyle21.xml"/><Relationship Id="rId5" Type="http://schemas.openxmlformats.org/officeDocument/2006/relationships/diagramColors" Target="../diagrams/colors21.xml"/><Relationship Id="rId6" Type="http://schemas.microsoft.com/office/2007/relationships/diagramDrawing" Target="../diagrams/drawing2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4" Type="http://schemas.openxmlformats.org/officeDocument/2006/relationships/diagramQuickStyle" Target="../diagrams/quickStyle22.xml"/><Relationship Id="rId5" Type="http://schemas.openxmlformats.org/officeDocument/2006/relationships/diagramColors" Target="../diagrams/colors22.xml"/><Relationship Id="rId6" Type="http://schemas.microsoft.com/office/2007/relationships/diagramDrawing" Target="../diagrams/drawing2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4" Type="http://schemas.openxmlformats.org/officeDocument/2006/relationships/diagramQuickStyle" Target="../diagrams/quickStyle23.xml"/><Relationship Id="rId5" Type="http://schemas.openxmlformats.org/officeDocument/2006/relationships/diagramColors" Target="../diagrams/colors23.xml"/><Relationship Id="rId6" Type="http://schemas.microsoft.com/office/2007/relationships/diagramDrawing" Target="../diagrams/drawing2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4" Type="http://schemas.openxmlformats.org/officeDocument/2006/relationships/diagramQuickStyle" Target="../diagrams/quickStyle24.xml"/><Relationship Id="rId5" Type="http://schemas.openxmlformats.org/officeDocument/2006/relationships/diagramColors" Target="../diagrams/colors24.xml"/><Relationship Id="rId6" Type="http://schemas.microsoft.com/office/2007/relationships/diagramDrawing" Target="../diagrams/drawing2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4" Type="http://schemas.openxmlformats.org/officeDocument/2006/relationships/diagramQuickStyle" Target="../diagrams/quickStyle25.xml"/><Relationship Id="rId5" Type="http://schemas.openxmlformats.org/officeDocument/2006/relationships/diagramColors" Target="../diagrams/colors25.xml"/><Relationship Id="rId6" Type="http://schemas.microsoft.com/office/2007/relationships/diagramDrawing" Target="../diagrams/drawing2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2362200"/>
            <a:ext cx="6248400" cy="1600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s-ES" sz="47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VALENCIA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s-ES" sz="47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POLITSEI</a:t>
            </a:r>
          </a:p>
        </p:txBody>
      </p:sp>
      <p:pic>
        <p:nvPicPr>
          <p:cNvPr id="19458" name="Picture 17" descr="valencia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4221163"/>
            <a:ext cx="70564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18" descr="CAC P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72450" y="4221163"/>
            <a:ext cx="9715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1835150" y="5157788"/>
            <a:ext cx="6015038" cy="123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endParaRPr lang="es-ES" sz="18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es-ES" sz="18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s-ES_tradnl" sz="1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SEPTEMBER </a:t>
            </a:r>
            <a:r>
              <a:rPr lang="es-ES_tradnl" sz="18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2013</a:t>
            </a:r>
            <a:endParaRPr lang="es-ES" sz="105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s-ES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95513" y="620713"/>
            <a:ext cx="6429375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PUTTING VICTIMS FIRST</a:t>
            </a:r>
            <a:endParaRPr lang="es-ES" sz="32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19462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146050"/>
            <a:ext cx="2305050" cy="227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B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5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B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169893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2467551" y="1598613"/>
            <a:ext cx="3788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3 . </a:t>
            </a:r>
            <a:r>
              <a:rPr lang="es-ES_tradnl" sz="2400" b="1" dirty="0" smtClean="0">
                <a:latin typeface="+mn-lt"/>
              </a:rPr>
              <a:t>HEA MENETLUSTAVA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686967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2467551" y="1598613"/>
            <a:ext cx="3788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3 . </a:t>
            </a:r>
            <a:r>
              <a:rPr lang="es-ES_tradnl" sz="2400" b="1" dirty="0" smtClean="0">
                <a:latin typeface="+mn-lt"/>
              </a:rPr>
              <a:t>HEA MENETLUSTAVA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0115963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2467551" y="1598613"/>
            <a:ext cx="3788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3 . </a:t>
            </a:r>
            <a:r>
              <a:rPr lang="es-ES_tradnl" sz="2400" b="1" dirty="0" smtClean="0">
                <a:latin typeface="+mn-lt"/>
              </a:rPr>
              <a:t>HEA MENETLUSTAVA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89111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2467551" y="1598613"/>
            <a:ext cx="3788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3 . </a:t>
            </a:r>
            <a:r>
              <a:rPr lang="es-ES_tradnl" sz="2400" b="1" dirty="0" smtClean="0">
                <a:latin typeface="+mn-lt"/>
              </a:rPr>
              <a:t>HEA MENETLUSTAVA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267924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2506023" y="1743075"/>
            <a:ext cx="37112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 smtClean="0">
                <a:latin typeface="+mn-lt"/>
              </a:rPr>
              <a:t>3. HEA MENETLUSTAVA 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0312757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2467551" y="1598613"/>
            <a:ext cx="3788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3 . </a:t>
            </a:r>
            <a:r>
              <a:rPr lang="es-ES_tradnl" sz="2400" b="1" dirty="0" smtClean="0">
                <a:latin typeface="+mn-lt"/>
              </a:rPr>
              <a:t>HEA MENETLUSTAVA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051672"/>
              </p:ext>
            </p:extLst>
          </p:nvPr>
        </p:nvGraphicFramePr>
        <p:xfrm>
          <a:off x="1321296" y="1765176"/>
          <a:ext cx="6995120" cy="4472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2350996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3046485" y="1598613"/>
            <a:ext cx="26303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4 . </a:t>
            </a:r>
            <a:r>
              <a:rPr lang="es-ES_tradnl" sz="2400" b="1" dirty="0" smtClean="0">
                <a:latin typeface="+mn-lt"/>
              </a:rPr>
              <a:t>SOOVITUSED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591312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Rectángulo"/>
          <p:cNvSpPr/>
          <p:nvPr/>
        </p:nvSpPr>
        <p:spPr>
          <a:xfrm>
            <a:off x="3046485" y="1598613"/>
            <a:ext cx="26303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4 . </a:t>
            </a:r>
            <a:r>
              <a:rPr lang="es-ES_tradnl" sz="2400" b="1" dirty="0" smtClean="0">
                <a:latin typeface="+mn-lt"/>
              </a:rPr>
              <a:t>SOOVITUSED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9288800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3046485" y="1598613"/>
            <a:ext cx="26303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4 . </a:t>
            </a:r>
            <a:r>
              <a:rPr lang="es-ES_tradnl" sz="2400" b="1" dirty="0" smtClean="0">
                <a:latin typeface="+mn-lt"/>
              </a:rPr>
              <a:t>SOOVITUSED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4 Marcador de contenido"/>
          <p:cNvSpPr>
            <a:spLocks noGrp="1"/>
          </p:cNvSpPr>
          <p:nvPr>
            <p:ph idx="1"/>
          </p:nvPr>
        </p:nvSpPr>
        <p:spPr>
          <a:xfrm>
            <a:off x="611188" y="1628775"/>
            <a:ext cx="8229600" cy="4968875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ÕIGUSVALDKOND</a:t>
            </a:r>
            <a:endParaRPr lang="et-EE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t-EE" sz="1000" b="1" dirty="0" smtClean="0">
              <a:solidFill>
                <a:schemeClr val="tx1"/>
              </a:solidFill>
            </a:endParaRP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t-EE" sz="2800" dirty="0" smtClean="0">
                <a:solidFill>
                  <a:schemeClr val="tx1"/>
                </a:solidFill>
              </a:rPr>
              <a:t>1. SISSEJUHATUS:</a:t>
            </a:r>
          </a:p>
          <a:p>
            <a:pPr>
              <a:defRPr/>
            </a:pPr>
            <a:r>
              <a:rPr lang="et-EE" sz="2400" b="1" dirty="0" smtClean="0">
                <a:solidFill>
                  <a:schemeClr val="tx1"/>
                </a:solidFill>
              </a:rPr>
              <a:t>Kriminaalmenetlus:</a:t>
            </a:r>
          </a:p>
          <a:p>
            <a:pPr lvl="1">
              <a:defRPr/>
            </a:pPr>
            <a:r>
              <a:rPr lang="et-EE" sz="1800" b="1" dirty="0" smtClean="0">
                <a:solidFill>
                  <a:schemeClr val="tx1"/>
                </a:solidFill>
              </a:rPr>
              <a:t>kriminaalvastutuse määratlemiseks </a:t>
            </a:r>
            <a:endParaRPr lang="et-EE" sz="1800" b="1" dirty="0" smtClean="0">
              <a:solidFill>
                <a:schemeClr val="tx1"/>
              </a:solidFill>
            </a:endParaRPr>
          </a:p>
          <a:p>
            <a:pPr lvl="1">
              <a:defRPr/>
            </a:pPr>
            <a:r>
              <a:rPr lang="et-EE" sz="1800" b="1" dirty="0" smtClean="0">
                <a:solidFill>
                  <a:schemeClr val="tx1"/>
                </a:solidFill>
              </a:rPr>
              <a:t>OHVRI</a:t>
            </a:r>
            <a:r>
              <a:rPr lang="et-EE" sz="1800" b="1" dirty="0" smtClean="0">
                <a:solidFill>
                  <a:schemeClr val="tx1"/>
                </a:solidFill>
              </a:rPr>
              <a:t> igakülgne kaitse</a:t>
            </a:r>
            <a:endParaRPr lang="et-EE" sz="18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t-EE" sz="2400" b="1" dirty="0" smtClean="0">
                <a:solidFill>
                  <a:schemeClr val="tx1"/>
                </a:solidFill>
              </a:rPr>
              <a:t>Hoiduda ebavajalikest avaldustest kohtuasutustes</a:t>
            </a:r>
            <a:endParaRPr lang="et-EE" sz="24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t-EE" sz="2400" b="1" dirty="0" smtClean="0">
                <a:solidFill>
                  <a:schemeClr val="tx1"/>
                </a:solidFill>
              </a:rPr>
              <a:t>Vältida menetluse ajal </a:t>
            </a:r>
            <a:r>
              <a:rPr lang="et-EE" sz="2400" b="1" dirty="0" smtClean="0">
                <a:solidFill>
                  <a:schemeClr val="tx1"/>
                </a:solidFill>
              </a:rPr>
              <a:t>OHVRI</a:t>
            </a:r>
            <a:r>
              <a:rPr lang="et-EE" sz="2400" b="1" dirty="0" smtClean="0">
                <a:solidFill>
                  <a:schemeClr val="tx1"/>
                </a:solidFill>
              </a:rPr>
              <a:t> </a:t>
            </a:r>
            <a:r>
              <a:rPr lang="et-EE" sz="2400" b="1" dirty="0" smtClean="0">
                <a:solidFill>
                  <a:schemeClr val="tx1"/>
                </a:solidFill>
              </a:rPr>
              <a:t>ja VÄGIVALLATSEJA </a:t>
            </a:r>
            <a:r>
              <a:rPr lang="et-EE" sz="2400" b="1" dirty="0" smtClean="0">
                <a:solidFill>
                  <a:schemeClr val="tx1"/>
                </a:solidFill>
              </a:rPr>
              <a:t>kokkupuutumist</a:t>
            </a:r>
            <a:endParaRPr lang="et-EE" sz="24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t-EE" sz="2400" b="1" dirty="0" smtClean="0">
                <a:solidFill>
                  <a:schemeClr val="tx1"/>
                </a:solidFill>
              </a:rPr>
              <a:t>Õigusasutus peab tagama väärika kohtlemise kogu menetluse vältel.</a:t>
            </a:r>
          </a:p>
          <a:p>
            <a:pPr>
              <a:defRPr/>
            </a:pPr>
            <a:endParaRPr lang="et-EE" sz="28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et-EE" sz="28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et-EE" sz="28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et-EE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t-EE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t-EE" sz="2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292065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3046485" y="1598613"/>
            <a:ext cx="26303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4 . </a:t>
            </a:r>
            <a:r>
              <a:rPr lang="es-ES_tradnl" sz="2400" b="1" dirty="0" smtClean="0">
                <a:latin typeface="+mn-lt"/>
              </a:rPr>
              <a:t>SOOVITUSED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55222"/>
              </p:ext>
            </p:extLst>
          </p:nvPr>
        </p:nvGraphicFramePr>
        <p:xfrm>
          <a:off x="1321296" y="1765176"/>
          <a:ext cx="6995120" cy="4472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593030"/>
              </p:ext>
            </p:extLst>
          </p:nvPr>
        </p:nvGraphicFramePr>
        <p:xfrm>
          <a:off x="1475656" y="1844824"/>
          <a:ext cx="684076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581324"/>
              </p:ext>
            </p:extLst>
          </p:nvPr>
        </p:nvGraphicFramePr>
        <p:xfrm>
          <a:off x="1475656" y="1844824"/>
          <a:ext cx="684076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79123"/>
              </p:ext>
            </p:extLst>
          </p:nvPr>
        </p:nvGraphicFramePr>
        <p:xfrm>
          <a:off x="1259632" y="1765176"/>
          <a:ext cx="7211144" cy="4472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5698786"/>
              </p:ext>
            </p:extLst>
          </p:nvPr>
        </p:nvGraphicFramePr>
        <p:xfrm>
          <a:off x="1475656" y="2060848"/>
          <a:ext cx="684076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1523709" y="1598613"/>
            <a:ext cx="66204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6 . </a:t>
            </a:r>
            <a:r>
              <a:rPr lang="es-ES_tradnl" sz="2400" b="1" dirty="0" smtClean="0">
                <a:latin typeface="+mn-lt"/>
              </a:rPr>
              <a:t>EUROOPA DIREKTIIVID JA SOOVITUSED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956005"/>
              </p:ext>
            </p:extLst>
          </p:nvPr>
        </p:nvGraphicFramePr>
        <p:xfrm>
          <a:off x="1475656" y="2060848"/>
          <a:ext cx="684076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1523709" y="1598613"/>
            <a:ext cx="66204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6 . </a:t>
            </a:r>
            <a:r>
              <a:rPr lang="es-ES_tradnl" sz="2400" b="1" dirty="0" smtClean="0">
                <a:latin typeface="+mn-lt"/>
              </a:rPr>
              <a:t>EUROOPA DIREKTIIVID JA SOOVITUSED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090472"/>
              </p:ext>
            </p:extLst>
          </p:nvPr>
        </p:nvGraphicFramePr>
        <p:xfrm>
          <a:off x="1475656" y="2060848"/>
          <a:ext cx="684076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1523709" y="1598613"/>
            <a:ext cx="66204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6 . </a:t>
            </a:r>
            <a:r>
              <a:rPr lang="es-ES_tradnl" sz="2400" b="1" dirty="0" smtClean="0">
                <a:latin typeface="+mn-lt"/>
              </a:rPr>
              <a:t>EUROOPA DIREKTIIVID JA SOOVITUSED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4563315"/>
              </p:ext>
            </p:extLst>
          </p:nvPr>
        </p:nvGraphicFramePr>
        <p:xfrm>
          <a:off x="1403648" y="2276872"/>
          <a:ext cx="699512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1052510" y="1557338"/>
            <a:ext cx="63293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2 . </a:t>
            </a:r>
            <a:r>
              <a:rPr lang="es-ES_tradnl" sz="2400" b="1" dirty="0" smtClean="0">
                <a:latin typeface="+mn-lt"/>
              </a:rPr>
              <a:t>OHVRITE ASJAKOHANE KOHTLEMINE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133401"/>
              </p:ext>
            </p:extLst>
          </p:nvPr>
        </p:nvGraphicFramePr>
        <p:xfrm>
          <a:off x="1115616" y="2132856"/>
          <a:ext cx="6840760" cy="4221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1052510" y="1557338"/>
            <a:ext cx="63293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2 . </a:t>
            </a:r>
            <a:r>
              <a:rPr lang="es-ES_tradnl" sz="2400" b="1" dirty="0" smtClean="0">
                <a:latin typeface="+mn-lt"/>
              </a:rPr>
              <a:t>OHVRITE ASJAKOHANE KOHTLEMINE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502650"/>
              </p:ext>
            </p:extLst>
          </p:nvPr>
        </p:nvGraphicFramePr>
        <p:xfrm>
          <a:off x="1115616" y="2060848"/>
          <a:ext cx="6840760" cy="45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1052510" y="1557338"/>
            <a:ext cx="63293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2 . </a:t>
            </a:r>
            <a:r>
              <a:rPr lang="es-ES_tradnl" sz="2400" b="1" dirty="0" smtClean="0">
                <a:latin typeface="+mn-lt"/>
              </a:rPr>
              <a:t>OHVRITE ASJAKOHANE KOHTLEMINE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5495155"/>
              </p:ext>
            </p:extLst>
          </p:nvPr>
        </p:nvGraphicFramePr>
        <p:xfrm>
          <a:off x="1475656" y="2232248"/>
          <a:ext cx="6840760" cy="45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1196972" y="1598613"/>
            <a:ext cx="63293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2 . </a:t>
            </a:r>
            <a:r>
              <a:rPr lang="es-ES_tradnl" sz="2400" b="1" dirty="0" smtClean="0">
                <a:latin typeface="+mn-lt"/>
              </a:rPr>
              <a:t>OHVRITE ASJAKOHANE KOHTLEMINE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8523894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1196972" y="1598613"/>
            <a:ext cx="63293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2 . </a:t>
            </a:r>
            <a:r>
              <a:rPr lang="es-ES_tradnl" sz="2400" b="1" dirty="0" smtClean="0">
                <a:latin typeface="+mn-lt"/>
              </a:rPr>
              <a:t>OHVRITE ASJAKOHANE KOHTLEMINE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337508"/>
              </p:ext>
            </p:extLst>
          </p:nvPr>
        </p:nvGraphicFramePr>
        <p:xfrm>
          <a:off x="1321296" y="1765176"/>
          <a:ext cx="6995120" cy="4472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247445"/>
              </p:ext>
            </p:extLst>
          </p:nvPr>
        </p:nvGraphicFramePr>
        <p:xfrm>
          <a:off x="1475656" y="2348880"/>
          <a:ext cx="68407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2467551" y="1598613"/>
            <a:ext cx="3788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ctr">
              <a:defRPr/>
            </a:pPr>
            <a:r>
              <a:rPr lang="es-ES_tradnl" sz="2400" b="1" dirty="0">
                <a:latin typeface="+mn-lt"/>
              </a:rPr>
              <a:t>3 . </a:t>
            </a:r>
            <a:r>
              <a:rPr lang="es-ES_tradnl" sz="2400" b="1" dirty="0" smtClean="0">
                <a:latin typeface="+mn-lt"/>
              </a:rPr>
              <a:t>HEA MENETLUSTAVA</a:t>
            </a:r>
            <a:endParaRPr lang="es-ES_tradn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íxel">
  <a:themeElements>
    <a:clrScheme name="Pí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í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í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31261</TotalTime>
  <Words>690</Words>
  <Application>Microsoft Macintosh PowerPoint</Application>
  <PresentationFormat>On-screen Show (4:3)</PresentationFormat>
  <Paragraphs>174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Píxel</vt:lpstr>
      <vt:lpstr>PowerPoint Presentation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</vt:vector>
  </TitlesOfParts>
  <Company>AYUNTAMIENTO DE VALENCIA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U29657</dc:creator>
  <cp:lastModifiedBy>Janne Kukk</cp:lastModifiedBy>
  <cp:revision>493</cp:revision>
  <dcterms:created xsi:type="dcterms:W3CDTF">2006-06-07T07:54:30Z</dcterms:created>
  <dcterms:modified xsi:type="dcterms:W3CDTF">2013-09-23T15:56:53Z</dcterms:modified>
</cp:coreProperties>
</file>