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99" r:id="rId3"/>
    <p:sldId id="500" r:id="rId4"/>
    <p:sldId id="501" r:id="rId5"/>
    <p:sldId id="502" r:id="rId6"/>
    <p:sldId id="503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511" r:id="rId15"/>
    <p:sldId id="512" r:id="rId16"/>
    <p:sldId id="513" r:id="rId17"/>
    <p:sldId id="516" r:id="rId18"/>
    <p:sldId id="514" r:id="rId19"/>
    <p:sldId id="515" r:id="rId20"/>
    <p:sldId id="517" r:id="rId21"/>
    <p:sldId id="518" r:id="rId22"/>
    <p:sldId id="519" r:id="rId23"/>
    <p:sldId id="520" r:id="rId24"/>
    <p:sldId id="521" r:id="rId25"/>
    <p:sldId id="522" r:id="rId26"/>
    <p:sldId id="523" r:id="rId27"/>
    <p:sldId id="524" r:id="rId28"/>
  </p:sldIdLst>
  <p:sldSz cx="9144000" cy="6858000" type="screen4x3"/>
  <p:notesSz cx="6765925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ESRI Crime Analysis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ESRI Crime Analysi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ECFF"/>
    <a:srgbClr val="FFCC00"/>
    <a:srgbClr val="D1F907"/>
    <a:srgbClr val="FB6305"/>
    <a:srgbClr val="CC00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74" autoAdjust="0"/>
    <p:restoredTop sz="94340" autoAdjust="0"/>
  </p:normalViewPr>
  <p:slideViewPr>
    <p:cSldViewPr>
      <p:cViewPr>
        <p:scale>
          <a:sx n="100" d="100"/>
          <a:sy n="100" d="100"/>
        </p:scale>
        <p:origin x="-1824" y="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2268" y="-90"/>
      </p:cViewPr>
      <p:guideLst>
        <p:guide orient="horz" pos="3108"/>
        <p:guide pos="2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#1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#1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#1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1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#2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#2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#2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#2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69DA99-4AA6-411A-BE13-DF3B2FC0779D}" type="doc">
      <dgm:prSet loTypeId="urn:microsoft.com/office/officeart/2005/8/layout/hList1" loCatId="list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es-ES"/>
        </a:p>
      </dgm:t>
    </dgm:pt>
    <dgm:pt modelId="{25E9EE41-A145-485D-AA48-B41BB9B3C175}">
      <dgm:prSet phldrT="[Texto]" custT="1"/>
      <dgm:spPr/>
      <dgm:t>
        <a:bodyPr/>
        <a:lstStyle/>
        <a:p>
          <a:r>
            <a:rPr lang="et-EE" sz="2000" noProof="0" dirty="0" smtClean="0"/>
            <a:t>ENNETAMINE</a:t>
          </a:r>
          <a:endParaRPr lang="et-EE" sz="2000" noProof="0" dirty="0"/>
        </a:p>
      </dgm:t>
    </dgm:pt>
    <dgm:pt modelId="{EB3CFCF4-D5AF-453F-8D05-74004AB2F294}" type="parTrans" cxnId="{49233F2F-9527-427F-BCCB-D8602C14D11D}">
      <dgm:prSet/>
      <dgm:spPr/>
      <dgm:t>
        <a:bodyPr/>
        <a:lstStyle/>
        <a:p>
          <a:endParaRPr lang="es-ES" sz="2400"/>
        </a:p>
      </dgm:t>
    </dgm:pt>
    <dgm:pt modelId="{84F6486E-BDD8-43E0-A21E-BDD00CB42F8B}" type="sibTrans" cxnId="{49233F2F-9527-427F-BCCB-D8602C14D11D}">
      <dgm:prSet/>
      <dgm:spPr/>
      <dgm:t>
        <a:bodyPr/>
        <a:lstStyle/>
        <a:p>
          <a:endParaRPr lang="es-ES" sz="2400"/>
        </a:p>
      </dgm:t>
    </dgm:pt>
    <dgm:pt modelId="{ACDF4FDA-1602-4FDD-9384-2FE7D65F34FC}">
      <dgm:prSet phldrT="[Texto]" custT="1"/>
      <dgm:spPr/>
      <dgm:t>
        <a:bodyPr/>
        <a:lstStyle/>
        <a:p>
          <a:r>
            <a:rPr lang="et-EE" sz="1900" noProof="0" dirty="0" smtClean="0"/>
            <a:t>tuvastada </a:t>
          </a:r>
          <a:r>
            <a:rPr lang="et-EE" sz="1900" noProof="0" dirty="0" smtClean="0"/>
            <a:t>väärkohtlemine enne kaebuse esitamist</a:t>
          </a:r>
          <a:endParaRPr lang="et-EE" sz="1900" noProof="0" dirty="0"/>
        </a:p>
      </dgm:t>
    </dgm:pt>
    <dgm:pt modelId="{36E8FBBA-1E2D-4E19-B569-B4279FA580C2}" type="parTrans" cxnId="{DA9914AC-6469-4C21-9770-44F73D223704}">
      <dgm:prSet/>
      <dgm:spPr/>
      <dgm:t>
        <a:bodyPr/>
        <a:lstStyle/>
        <a:p>
          <a:endParaRPr lang="es-ES" sz="2400"/>
        </a:p>
      </dgm:t>
    </dgm:pt>
    <dgm:pt modelId="{3A5DDF42-C211-4B3C-B03F-35BAACE10743}" type="sibTrans" cxnId="{DA9914AC-6469-4C21-9770-44F73D223704}">
      <dgm:prSet/>
      <dgm:spPr/>
      <dgm:t>
        <a:bodyPr/>
        <a:lstStyle/>
        <a:p>
          <a:endParaRPr lang="es-ES" sz="2400"/>
        </a:p>
      </dgm:t>
    </dgm:pt>
    <dgm:pt modelId="{3923CDA4-7C0D-4B85-B779-97A72A1A563E}">
      <dgm:prSet phldrT="[Texto]" custT="1"/>
      <dgm:spPr/>
      <dgm:t>
        <a:bodyPr/>
        <a:lstStyle/>
        <a:p>
          <a:r>
            <a:rPr lang="et-EE" sz="2000" noProof="0" dirty="0" smtClean="0"/>
            <a:t>SEKKUMINE</a:t>
          </a:r>
          <a:endParaRPr lang="et-EE" sz="2000" noProof="0" dirty="0"/>
        </a:p>
      </dgm:t>
    </dgm:pt>
    <dgm:pt modelId="{A5AB53A2-5996-4289-AB0F-B3B9EA81F5B2}" type="parTrans" cxnId="{7826BF4C-E15E-4DA3-95EE-105EBC314A95}">
      <dgm:prSet/>
      <dgm:spPr/>
      <dgm:t>
        <a:bodyPr/>
        <a:lstStyle/>
        <a:p>
          <a:endParaRPr lang="es-ES" sz="2400"/>
        </a:p>
      </dgm:t>
    </dgm:pt>
    <dgm:pt modelId="{7959E6DE-6AD9-4BF5-8067-E4D723F0B827}" type="sibTrans" cxnId="{7826BF4C-E15E-4DA3-95EE-105EBC314A95}">
      <dgm:prSet/>
      <dgm:spPr/>
      <dgm:t>
        <a:bodyPr/>
        <a:lstStyle/>
        <a:p>
          <a:endParaRPr lang="es-ES" sz="2400"/>
        </a:p>
      </dgm:t>
    </dgm:pt>
    <dgm:pt modelId="{864B6F3B-4AB7-4D0C-8248-B88FF580AAB0}">
      <dgm:prSet phldrT="[Texto]" custT="1"/>
      <dgm:spPr/>
      <dgm:t>
        <a:bodyPr/>
        <a:lstStyle/>
        <a:p>
          <a:r>
            <a:rPr lang="et-EE" sz="1900" noProof="0" dirty="0" smtClean="0"/>
            <a:t>eriline tähelepanu </a:t>
          </a:r>
          <a:r>
            <a:rPr lang="et-EE" sz="1900" noProof="0" dirty="0" smtClean="0"/>
            <a:t>ohvri turvalisusele</a:t>
          </a:r>
          <a:endParaRPr lang="et-EE" sz="1900" noProof="0" dirty="0"/>
        </a:p>
      </dgm:t>
    </dgm:pt>
    <dgm:pt modelId="{D4086BF5-C02B-416B-B523-1634A8FCE1C3}" type="parTrans" cxnId="{103F1775-6D7F-4A8F-BAAF-5F7774E325FC}">
      <dgm:prSet/>
      <dgm:spPr/>
      <dgm:t>
        <a:bodyPr/>
        <a:lstStyle/>
        <a:p>
          <a:endParaRPr lang="es-ES" sz="2400"/>
        </a:p>
      </dgm:t>
    </dgm:pt>
    <dgm:pt modelId="{F97ED831-DE77-49DD-8BD4-335E2F5AA7B1}" type="sibTrans" cxnId="{103F1775-6D7F-4A8F-BAAF-5F7774E325FC}">
      <dgm:prSet/>
      <dgm:spPr/>
      <dgm:t>
        <a:bodyPr/>
        <a:lstStyle/>
        <a:p>
          <a:endParaRPr lang="es-ES" sz="2400"/>
        </a:p>
      </dgm:t>
    </dgm:pt>
    <dgm:pt modelId="{17FFC7C7-856C-4E29-BDEB-06159B0C9ACE}">
      <dgm:prSet phldrT="[Texto]" custT="1"/>
      <dgm:spPr/>
      <dgm:t>
        <a:bodyPr/>
        <a:lstStyle/>
        <a:p>
          <a:r>
            <a:rPr lang="et-EE" sz="2000" noProof="0" dirty="0" smtClean="0"/>
            <a:t>KAITSE</a:t>
          </a:r>
          <a:endParaRPr lang="et-EE" sz="2000" noProof="0" dirty="0"/>
        </a:p>
      </dgm:t>
    </dgm:pt>
    <dgm:pt modelId="{A99CA2F9-6FAD-4650-BB2D-1E60D3AE9134}" type="parTrans" cxnId="{3CFC6024-7F69-4202-83D1-ABF6F0E609BF}">
      <dgm:prSet/>
      <dgm:spPr/>
      <dgm:t>
        <a:bodyPr/>
        <a:lstStyle/>
        <a:p>
          <a:endParaRPr lang="es-ES" sz="2400"/>
        </a:p>
      </dgm:t>
    </dgm:pt>
    <dgm:pt modelId="{210EC3BE-E7A7-4581-9E48-D966C1421D45}" type="sibTrans" cxnId="{3CFC6024-7F69-4202-83D1-ABF6F0E609BF}">
      <dgm:prSet/>
      <dgm:spPr/>
      <dgm:t>
        <a:bodyPr/>
        <a:lstStyle/>
        <a:p>
          <a:endParaRPr lang="es-ES" sz="2400"/>
        </a:p>
      </dgm:t>
    </dgm:pt>
    <dgm:pt modelId="{B32C3CB9-6FD1-44EA-9755-17490E182C84}">
      <dgm:prSet phldrT="[Texto]" custT="1"/>
      <dgm:spPr/>
      <dgm:t>
        <a:bodyPr/>
        <a:lstStyle/>
        <a:p>
          <a:r>
            <a:rPr lang="et-EE" sz="1900" noProof="0" dirty="0" smtClean="0"/>
            <a:t>ohvriabiteenus</a:t>
          </a:r>
          <a:endParaRPr lang="et-EE" sz="1900" noProof="0" dirty="0"/>
        </a:p>
      </dgm:t>
    </dgm:pt>
    <dgm:pt modelId="{FB5B6414-8307-4BEF-B47A-6B87A1FAE928}" type="parTrans" cxnId="{0A30F730-9102-4370-B08E-B9C14F64738C}">
      <dgm:prSet/>
      <dgm:spPr/>
      <dgm:t>
        <a:bodyPr/>
        <a:lstStyle/>
        <a:p>
          <a:endParaRPr lang="es-ES" sz="2400"/>
        </a:p>
      </dgm:t>
    </dgm:pt>
    <dgm:pt modelId="{AFE00E32-3AB1-4F20-B726-EF9C99BAC96D}" type="sibTrans" cxnId="{0A30F730-9102-4370-B08E-B9C14F64738C}">
      <dgm:prSet/>
      <dgm:spPr/>
      <dgm:t>
        <a:bodyPr/>
        <a:lstStyle/>
        <a:p>
          <a:endParaRPr lang="es-ES" sz="2400"/>
        </a:p>
      </dgm:t>
    </dgm:pt>
    <dgm:pt modelId="{E882D126-AB2F-4E28-95BC-5463D62DA7D2}" type="pres">
      <dgm:prSet presAssocID="{7F69DA99-4AA6-411A-BE13-DF3B2FC077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23483F6-ADB2-42D3-AF40-D314D5C5D6EA}" type="pres">
      <dgm:prSet presAssocID="{25E9EE41-A145-485D-AA48-B41BB9B3C175}" presName="composite" presStyleCnt="0"/>
      <dgm:spPr/>
    </dgm:pt>
    <dgm:pt modelId="{3ECD11F0-3829-40EE-ADD0-4A4FD591F96A}" type="pres">
      <dgm:prSet presAssocID="{25E9EE41-A145-485D-AA48-B41BB9B3C175}" presName="parTx" presStyleLbl="alignNode1" presStyleIdx="0" presStyleCnt="3" custScaleX="117105" custLinFactNeighborX="-281" custLinFactNeighborY="-621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DE5560-DCC2-488E-A7CB-08E08F5526CA}" type="pres">
      <dgm:prSet presAssocID="{25E9EE41-A145-485D-AA48-B41BB9B3C175}" presName="desTx" presStyleLbl="alignAccFollowNode1" presStyleIdx="0" presStyleCnt="3" custScaleY="48582" custLinFactNeighborX="-103" custLinFactNeighborY="-3170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126D95-97E9-4078-9F5D-848E43361A5E}" type="pres">
      <dgm:prSet presAssocID="{84F6486E-BDD8-43E0-A21E-BDD00CB42F8B}" presName="space" presStyleCnt="0"/>
      <dgm:spPr/>
    </dgm:pt>
    <dgm:pt modelId="{B2ECE40C-EF47-4F0A-8FB8-52C9B2D145B5}" type="pres">
      <dgm:prSet presAssocID="{3923CDA4-7C0D-4B85-B779-97A72A1A563E}" presName="composite" presStyleCnt="0"/>
      <dgm:spPr/>
    </dgm:pt>
    <dgm:pt modelId="{76700854-17C3-4E92-95AE-0DE8F4D222F4}" type="pres">
      <dgm:prSet presAssocID="{3923CDA4-7C0D-4B85-B779-97A72A1A563E}" presName="parTx" presStyleLbl="alignNode1" presStyleIdx="1" presStyleCnt="3" custScaleX="110506" custLinFactNeighborX="-2505" custLinFactNeighborY="27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B1A6B7-E786-49C2-BC5F-EEBCECFB4CE0}" type="pres">
      <dgm:prSet presAssocID="{3923CDA4-7C0D-4B85-B779-97A72A1A563E}" presName="desTx" presStyleLbl="alignAccFollowNode1" presStyleIdx="1" presStyleCnt="3" custScaleY="44729" custLinFactNeighborX="-4446" custLinFactNeighborY="-109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B1B530-A8D9-4CB0-AF2E-A7F13103D6F3}" type="pres">
      <dgm:prSet presAssocID="{7959E6DE-6AD9-4BF5-8067-E4D723F0B827}" presName="space" presStyleCnt="0"/>
      <dgm:spPr/>
    </dgm:pt>
    <dgm:pt modelId="{A3D8614A-D02A-4F65-A0EE-F387B17AA5F0}" type="pres">
      <dgm:prSet presAssocID="{17FFC7C7-856C-4E29-BDEB-06159B0C9ACE}" presName="composite" presStyleCnt="0"/>
      <dgm:spPr/>
    </dgm:pt>
    <dgm:pt modelId="{158D6AF5-B09A-4595-B5BA-4C7A6C6185B4}" type="pres">
      <dgm:prSet presAssocID="{17FFC7C7-856C-4E29-BDEB-06159B0C9ACE}" presName="parTx" presStyleLbl="alignNode1" presStyleIdx="2" presStyleCnt="3" custLinFactNeighborX="-464" custLinFactNeighborY="364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F23AF6-F2A4-482A-9802-48C8618860F4}" type="pres">
      <dgm:prSet presAssocID="{17FFC7C7-856C-4E29-BDEB-06159B0C9ACE}" presName="desTx" presStyleLbl="alignAccFollowNode1" presStyleIdx="2" presStyleCnt="3" custScaleY="42619" custLinFactNeighborY="11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7AB95AE-40AD-4AC9-87FA-19D91DC0EF08}" type="presOf" srcId="{25E9EE41-A145-485D-AA48-B41BB9B3C175}" destId="{3ECD11F0-3829-40EE-ADD0-4A4FD591F96A}" srcOrd="0" destOrd="0" presId="urn:microsoft.com/office/officeart/2005/8/layout/hList1"/>
    <dgm:cxn modelId="{E6950431-3F1B-4336-965C-807219E4E296}" type="presOf" srcId="{864B6F3B-4AB7-4D0C-8248-B88FF580AAB0}" destId="{CEB1A6B7-E786-49C2-BC5F-EEBCECFB4CE0}" srcOrd="0" destOrd="0" presId="urn:microsoft.com/office/officeart/2005/8/layout/hList1"/>
    <dgm:cxn modelId="{3FE398CD-ADBF-4385-BA00-1A176EADDACF}" type="presOf" srcId="{17FFC7C7-856C-4E29-BDEB-06159B0C9ACE}" destId="{158D6AF5-B09A-4595-B5BA-4C7A6C6185B4}" srcOrd="0" destOrd="0" presId="urn:microsoft.com/office/officeart/2005/8/layout/hList1"/>
    <dgm:cxn modelId="{7826BF4C-E15E-4DA3-95EE-105EBC314A95}" srcId="{7F69DA99-4AA6-411A-BE13-DF3B2FC0779D}" destId="{3923CDA4-7C0D-4B85-B779-97A72A1A563E}" srcOrd="1" destOrd="0" parTransId="{A5AB53A2-5996-4289-AB0F-B3B9EA81F5B2}" sibTransId="{7959E6DE-6AD9-4BF5-8067-E4D723F0B827}"/>
    <dgm:cxn modelId="{0A30F730-9102-4370-B08E-B9C14F64738C}" srcId="{17FFC7C7-856C-4E29-BDEB-06159B0C9ACE}" destId="{B32C3CB9-6FD1-44EA-9755-17490E182C84}" srcOrd="0" destOrd="0" parTransId="{FB5B6414-8307-4BEF-B47A-6B87A1FAE928}" sibTransId="{AFE00E32-3AB1-4F20-B726-EF9C99BAC96D}"/>
    <dgm:cxn modelId="{98EA27F9-F668-4044-9000-4C979D7CF145}" type="presOf" srcId="{7F69DA99-4AA6-411A-BE13-DF3B2FC0779D}" destId="{E882D126-AB2F-4E28-95BC-5463D62DA7D2}" srcOrd="0" destOrd="0" presId="urn:microsoft.com/office/officeart/2005/8/layout/hList1"/>
    <dgm:cxn modelId="{103F1775-6D7F-4A8F-BAAF-5F7774E325FC}" srcId="{3923CDA4-7C0D-4B85-B779-97A72A1A563E}" destId="{864B6F3B-4AB7-4D0C-8248-B88FF580AAB0}" srcOrd="0" destOrd="0" parTransId="{D4086BF5-C02B-416B-B523-1634A8FCE1C3}" sibTransId="{F97ED831-DE77-49DD-8BD4-335E2F5AA7B1}"/>
    <dgm:cxn modelId="{EB4A8BFC-DD62-4FC1-A19A-8E130D2BFC20}" type="presOf" srcId="{B32C3CB9-6FD1-44EA-9755-17490E182C84}" destId="{8BF23AF6-F2A4-482A-9802-48C8618860F4}" srcOrd="0" destOrd="0" presId="urn:microsoft.com/office/officeart/2005/8/layout/hList1"/>
    <dgm:cxn modelId="{3CFC6024-7F69-4202-83D1-ABF6F0E609BF}" srcId="{7F69DA99-4AA6-411A-BE13-DF3B2FC0779D}" destId="{17FFC7C7-856C-4E29-BDEB-06159B0C9ACE}" srcOrd="2" destOrd="0" parTransId="{A99CA2F9-6FAD-4650-BB2D-1E60D3AE9134}" sibTransId="{210EC3BE-E7A7-4581-9E48-D966C1421D45}"/>
    <dgm:cxn modelId="{D05E0E90-35A0-44B8-B476-3E052F0B53BA}" type="presOf" srcId="{ACDF4FDA-1602-4FDD-9384-2FE7D65F34FC}" destId="{76DE5560-DCC2-488E-A7CB-08E08F5526CA}" srcOrd="0" destOrd="0" presId="urn:microsoft.com/office/officeart/2005/8/layout/hList1"/>
    <dgm:cxn modelId="{DA9914AC-6469-4C21-9770-44F73D223704}" srcId="{25E9EE41-A145-485D-AA48-B41BB9B3C175}" destId="{ACDF4FDA-1602-4FDD-9384-2FE7D65F34FC}" srcOrd="0" destOrd="0" parTransId="{36E8FBBA-1E2D-4E19-B569-B4279FA580C2}" sibTransId="{3A5DDF42-C211-4B3C-B03F-35BAACE10743}"/>
    <dgm:cxn modelId="{28798EC3-862A-43CA-A0D2-FA6EFCEF24EA}" type="presOf" srcId="{3923CDA4-7C0D-4B85-B779-97A72A1A563E}" destId="{76700854-17C3-4E92-95AE-0DE8F4D222F4}" srcOrd="0" destOrd="0" presId="urn:microsoft.com/office/officeart/2005/8/layout/hList1"/>
    <dgm:cxn modelId="{49233F2F-9527-427F-BCCB-D8602C14D11D}" srcId="{7F69DA99-4AA6-411A-BE13-DF3B2FC0779D}" destId="{25E9EE41-A145-485D-AA48-B41BB9B3C175}" srcOrd="0" destOrd="0" parTransId="{EB3CFCF4-D5AF-453F-8D05-74004AB2F294}" sibTransId="{84F6486E-BDD8-43E0-A21E-BDD00CB42F8B}"/>
    <dgm:cxn modelId="{D85565B6-6002-4694-A165-2D39C2978397}" type="presParOf" srcId="{E882D126-AB2F-4E28-95BC-5463D62DA7D2}" destId="{423483F6-ADB2-42D3-AF40-D314D5C5D6EA}" srcOrd="0" destOrd="0" presId="urn:microsoft.com/office/officeart/2005/8/layout/hList1"/>
    <dgm:cxn modelId="{88584387-197E-41AA-A0DE-E675EA24191B}" type="presParOf" srcId="{423483F6-ADB2-42D3-AF40-D314D5C5D6EA}" destId="{3ECD11F0-3829-40EE-ADD0-4A4FD591F96A}" srcOrd="0" destOrd="0" presId="urn:microsoft.com/office/officeart/2005/8/layout/hList1"/>
    <dgm:cxn modelId="{ACA9A481-EEAB-4309-BC4F-14492A826EA4}" type="presParOf" srcId="{423483F6-ADB2-42D3-AF40-D314D5C5D6EA}" destId="{76DE5560-DCC2-488E-A7CB-08E08F5526CA}" srcOrd="1" destOrd="0" presId="urn:microsoft.com/office/officeart/2005/8/layout/hList1"/>
    <dgm:cxn modelId="{372224BA-2861-43E6-804B-4980F3B15EEA}" type="presParOf" srcId="{E882D126-AB2F-4E28-95BC-5463D62DA7D2}" destId="{0B126D95-97E9-4078-9F5D-848E43361A5E}" srcOrd="1" destOrd="0" presId="urn:microsoft.com/office/officeart/2005/8/layout/hList1"/>
    <dgm:cxn modelId="{AB066A33-923C-4AF6-B901-13B5736F126C}" type="presParOf" srcId="{E882D126-AB2F-4E28-95BC-5463D62DA7D2}" destId="{B2ECE40C-EF47-4F0A-8FB8-52C9B2D145B5}" srcOrd="2" destOrd="0" presId="urn:microsoft.com/office/officeart/2005/8/layout/hList1"/>
    <dgm:cxn modelId="{9D094776-5827-4562-9230-21F21A6C7B43}" type="presParOf" srcId="{B2ECE40C-EF47-4F0A-8FB8-52C9B2D145B5}" destId="{76700854-17C3-4E92-95AE-0DE8F4D222F4}" srcOrd="0" destOrd="0" presId="urn:microsoft.com/office/officeart/2005/8/layout/hList1"/>
    <dgm:cxn modelId="{7CA23E99-835A-44CC-82A7-81886B22B7C1}" type="presParOf" srcId="{B2ECE40C-EF47-4F0A-8FB8-52C9B2D145B5}" destId="{CEB1A6B7-E786-49C2-BC5F-EEBCECFB4CE0}" srcOrd="1" destOrd="0" presId="urn:microsoft.com/office/officeart/2005/8/layout/hList1"/>
    <dgm:cxn modelId="{41E4FA79-FFE0-4914-A65C-356680BAF2E9}" type="presParOf" srcId="{E882D126-AB2F-4E28-95BC-5463D62DA7D2}" destId="{3CB1B530-A8D9-4CB0-AF2E-A7F13103D6F3}" srcOrd="3" destOrd="0" presId="urn:microsoft.com/office/officeart/2005/8/layout/hList1"/>
    <dgm:cxn modelId="{89782168-322B-4D59-81E0-50D7149D8B3D}" type="presParOf" srcId="{E882D126-AB2F-4E28-95BC-5463D62DA7D2}" destId="{A3D8614A-D02A-4F65-A0EE-F387B17AA5F0}" srcOrd="4" destOrd="0" presId="urn:microsoft.com/office/officeart/2005/8/layout/hList1"/>
    <dgm:cxn modelId="{7032FBE6-B248-415E-9109-CA66AFC5B23F}" type="presParOf" srcId="{A3D8614A-D02A-4F65-A0EE-F387B17AA5F0}" destId="{158D6AF5-B09A-4595-B5BA-4C7A6C6185B4}" srcOrd="0" destOrd="0" presId="urn:microsoft.com/office/officeart/2005/8/layout/hList1"/>
    <dgm:cxn modelId="{C0223EBB-0B16-4302-9A11-EC8DBEA457DA}" type="presParOf" srcId="{A3D8614A-D02A-4F65-A0EE-F387B17AA5F0}" destId="{8BF23AF6-F2A4-482A-9802-48C8618860F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9" qsCatId="simple" csTypeId="urn:microsoft.com/office/officeart/2005/8/colors/accent1_2#10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3200" noProof="0" dirty="0" smtClean="0"/>
            <a:t>Ohvri </a:t>
          </a:r>
          <a:r>
            <a:rPr lang="et-EE" sz="3200" noProof="0" dirty="0" smtClean="0"/>
            <a:t>küsitlemine</a:t>
          </a:r>
          <a:endParaRPr lang="et-EE" sz="32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selgita kõigi esitatavate küsimuste vajalikkust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loo usalduslik õhkkond</a:t>
          </a:r>
          <a:endParaRPr lang="et-EE" sz="2000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kasuta </a:t>
          </a:r>
          <a:r>
            <a:rPr lang="et-EE" sz="2000" noProof="0" dirty="0" smtClean="0"/>
            <a:t>sobivaid ruume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29467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500964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505166" custLinFactNeighborX="-2703" custLinFactNeighborY="357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BAF6934B-7772-42A9-950D-6AAA51D17C78}" type="presOf" srcId="{D97D7609-2B5F-4DE2-8CA8-35B7DBFAD7D9}" destId="{2E943AD7-6CE6-4B07-B9E1-D0237979B10E}" srcOrd="0" destOrd="0" presId="urn:microsoft.com/office/officeart/2005/8/layout/hierarchy3"/>
    <dgm:cxn modelId="{F1404539-4677-4385-AF80-975EFC82B0F6}" type="presOf" srcId="{57D87F6A-F143-4B73-ADC3-6BF97B27F17E}" destId="{27570BBB-AC6C-4E58-9AE3-38236285229E}" srcOrd="1" destOrd="0" presId="urn:microsoft.com/office/officeart/2005/8/layout/hierarchy3"/>
    <dgm:cxn modelId="{68FB4BA4-D1AC-4B2C-A6FE-A3A2F734D2B0}" type="presOf" srcId="{DA07C50E-36E2-473B-B663-A59131559265}" destId="{A522F43E-E2B0-4730-B5C4-54E151C5E65D}" srcOrd="0" destOrd="0" presId="urn:microsoft.com/office/officeart/2005/8/layout/hierarchy3"/>
    <dgm:cxn modelId="{71DE8BB6-18CD-49FF-AC0F-77F744BE5BFB}" type="presOf" srcId="{CDCA1CDE-EEEA-49BF-B48D-7A3F5A934CDA}" destId="{8E12E8DA-E010-4683-883D-1BDCF37DD45C}" srcOrd="0" destOrd="0" presId="urn:microsoft.com/office/officeart/2005/8/layout/hierarchy3"/>
    <dgm:cxn modelId="{7DC7B5EF-BE80-499C-86CC-8F277D41BAFD}" type="presOf" srcId="{18F24CE6-0789-43C9-A928-BC9E636F64A5}" destId="{6E07D565-5794-4325-93CF-7A3498004E77}" srcOrd="0" destOrd="0" presId="urn:microsoft.com/office/officeart/2005/8/layout/hierarchy3"/>
    <dgm:cxn modelId="{CCCF1E15-2DDB-49F7-9DA0-928434931303}" type="presOf" srcId="{4AEE0E80-F095-4812-986B-CD54373A223F}" destId="{544B5885-F1D3-4870-928C-1BF205FCC468}" srcOrd="0" destOrd="0" presId="urn:microsoft.com/office/officeart/2005/8/layout/hierarchy3"/>
    <dgm:cxn modelId="{CC8E86E9-E478-45F5-AB98-F9BBA53384D3}" type="presOf" srcId="{CD874C2A-7A0E-4551-BDD0-7170131D812B}" destId="{97A5106E-0E60-42CC-85F4-65F5E1CC6C4B}" srcOrd="0" destOrd="0" presId="urn:microsoft.com/office/officeart/2005/8/layout/hierarchy3"/>
    <dgm:cxn modelId="{7B0CEB0B-272C-4FC3-A27F-54F6740DE07B}" type="presOf" srcId="{57D87F6A-F143-4B73-ADC3-6BF97B27F17E}" destId="{734C0C21-1566-449E-94E5-07ED6D60FC2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961DBCA3-A62C-4C81-907D-BE8C1E0A7F59}" type="presOf" srcId="{6A93B0E2-1A75-49BE-90EE-E4BEEA041914}" destId="{8A89219B-DA8B-4B84-8F23-85B5A7562286}" srcOrd="0" destOrd="0" presId="urn:microsoft.com/office/officeart/2005/8/layout/hierarchy3"/>
    <dgm:cxn modelId="{C7C98496-56E5-411D-8341-F13238506577}" type="presParOf" srcId="{6E07D565-5794-4325-93CF-7A3498004E77}" destId="{9D096E01-669F-432C-8B5C-91A552B9D4F1}" srcOrd="0" destOrd="0" presId="urn:microsoft.com/office/officeart/2005/8/layout/hierarchy3"/>
    <dgm:cxn modelId="{5C69EA7E-61F4-4B44-9B8A-C2F523A56DDC}" type="presParOf" srcId="{9D096E01-669F-432C-8B5C-91A552B9D4F1}" destId="{2F1DF08F-D04C-4221-B70B-B2A9ED6095F2}" srcOrd="0" destOrd="0" presId="urn:microsoft.com/office/officeart/2005/8/layout/hierarchy3"/>
    <dgm:cxn modelId="{59E0EEBF-F524-4091-B864-3FCAD4937B97}" type="presParOf" srcId="{2F1DF08F-D04C-4221-B70B-B2A9ED6095F2}" destId="{734C0C21-1566-449E-94E5-07ED6D60FC2C}" srcOrd="0" destOrd="0" presId="urn:microsoft.com/office/officeart/2005/8/layout/hierarchy3"/>
    <dgm:cxn modelId="{E7884DB3-D23C-4E4A-8415-84E2944398C5}" type="presParOf" srcId="{2F1DF08F-D04C-4221-B70B-B2A9ED6095F2}" destId="{27570BBB-AC6C-4E58-9AE3-38236285229E}" srcOrd="1" destOrd="0" presId="urn:microsoft.com/office/officeart/2005/8/layout/hierarchy3"/>
    <dgm:cxn modelId="{AD2F8840-6D9B-4A41-A2D9-9BB4F19D4340}" type="presParOf" srcId="{9D096E01-669F-432C-8B5C-91A552B9D4F1}" destId="{10531388-560A-4CC2-A098-0864E17BA165}" srcOrd="1" destOrd="0" presId="urn:microsoft.com/office/officeart/2005/8/layout/hierarchy3"/>
    <dgm:cxn modelId="{2F414ACE-5344-4402-B3D0-9CF8C1DADB10}" type="presParOf" srcId="{10531388-560A-4CC2-A098-0864E17BA165}" destId="{8A89219B-DA8B-4B84-8F23-85B5A7562286}" srcOrd="0" destOrd="0" presId="urn:microsoft.com/office/officeart/2005/8/layout/hierarchy3"/>
    <dgm:cxn modelId="{66497187-0E2F-4015-9436-942D29FEA754}" type="presParOf" srcId="{10531388-560A-4CC2-A098-0864E17BA165}" destId="{A522F43E-E2B0-4730-B5C4-54E151C5E65D}" srcOrd="1" destOrd="0" presId="urn:microsoft.com/office/officeart/2005/8/layout/hierarchy3"/>
    <dgm:cxn modelId="{1433CD01-C15B-45E4-AA8B-D1BEEEFABC27}" type="presParOf" srcId="{10531388-560A-4CC2-A098-0864E17BA165}" destId="{97A5106E-0E60-42CC-85F4-65F5E1CC6C4B}" srcOrd="2" destOrd="0" presId="urn:microsoft.com/office/officeart/2005/8/layout/hierarchy3"/>
    <dgm:cxn modelId="{411570E9-3B3A-4B78-AF28-B076F1C28049}" type="presParOf" srcId="{10531388-560A-4CC2-A098-0864E17BA165}" destId="{2E943AD7-6CE6-4B07-B9E1-D0237979B10E}" srcOrd="3" destOrd="0" presId="urn:microsoft.com/office/officeart/2005/8/layout/hierarchy3"/>
    <dgm:cxn modelId="{6825D752-9CD8-4EC5-986D-ABC71FBF43E0}" type="presParOf" srcId="{10531388-560A-4CC2-A098-0864E17BA165}" destId="{8E12E8DA-E010-4683-883D-1BDCF37DD45C}" srcOrd="4" destOrd="0" presId="urn:microsoft.com/office/officeart/2005/8/layout/hierarchy3"/>
    <dgm:cxn modelId="{3B0BEB38-CC2A-42E7-BD6E-2FEFD718490A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B64FDC0-F8F4-414E-920C-C8D6784B3006}" type="doc">
      <dgm:prSet loTypeId="urn:microsoft.com/office/officeart/2005/8/layout/hList3" loCatId="list" qsTypeId="urn:microsoft.com/office/officeart/2005/8/quickstyle/simple1#10" qsCatId="simple" csTypeId="urn:microsoft.com/office/officeart/2005/8/colors/accent1_2#11" csCatId="accent1" phldr="1"/>
      <dgm:spPr/>
      <dgm:t>
        <a:bodyPr/>
        <a:lstStyle/>
        <a:p>
          <a:endParaRPr lang="es-ES"/>
        </a:p>
      </dgm:t>
    </dgm:pt>
    <dgm:pt modelId="{9BBB7C95-C59C-4DA6-BBD4-C25B6FD54C91}">
      <dgm:prSet phldrT="[Texto]" custT="1"/>
      <dgm:spPr/>
      <dgm:t>
        <a:bodyPr/>
        <a:lstStyle/>
        <a:p>
          <a:r>
            <a:rPr lang="et-EE" sz="3200" noProof="0" dirty="0" smtClean="0"/>
            <a:t>Väljendid usaldusliku õhkkonna loomiseks</a:t>
          </a:r>
          <a:endParaRPr lang="et-EE" sz="3200" noProof="0" dirty="0"/>
        </a:p>
      </dgm:t>
    </dgm:pt>
    <dgm:pt modelId="{9B152DB0-6BDD-42F2-98ED-E5F6C08556F1}" type="parTrans" cxnId="{2451C22B-2C32-47FF-8F42-E3168D2A8376}">
      <dgm:prSet/>
      <dgm:spPr/>
      <dgm:t>
        <a:bodyPr/>
        <a:lstStyle/>
        <a:p>
          <a:endParaRPr lang="es-ES"/>
        </a:p>
      </dgm:t>
    </dgm:pt>
    <dgm:pt modelId="{59992BE4-5F15-41D5-A568-670D94F2402D}" type="sibTrans" cxnId="{2451C22B-2C32-47FF-8F42-E3168D2A8376}">
      <dgm:prSet/>
      <dgm:spPr/>
      <dgm:t>
        <a:bodyPr/>
        <a:lstStyle/>
        <a:p>
          <a:endParaRPr lang="es-ES"/>
        </a:p>
      </dgm:t>
    </dgm:pt>
    <dgm:pt modelId="{FFDFE988-B973-458F-8B58-AB15878F8D4A}">
      <dgm:prSet phldrT="[Texto]" custT="1"/>
      <dgm:spPr/>
      <dgm:t>
        <a:bodyPr/>
        <a:lstStyle/>
        <a:p>
          <a:r>
            <a:rPr lang="et-EE" sz="3200" noProof="0" dirty="0" smtClean="0"/>
            <a:t>Õige</a:t>
          </a:r>
          <a:endParaRPr lang="et-EE" sz="3600" noProof="0" dirty="0"/>
        </a:p>
      </dgm:t>
    </dgm:pt>
    <dgm:pt modelId="{EBE5F7AB-5EE1-44BB-AAB3-70AF41D7424F}" type="parTrans" cxnId="{A7C758C9-5816-430C-A3F9-A7A6BF4B603A}">
      <dgm:prSet/>
      <dgm:spPr/>
      <dgm:t>
        <a:bodyPr/>
        <a:lstStyle/>
        <a:p>
          <a:endParaRPr lang="es-ES"/>
        </a:p>
      </dgm:t>
    </dgm:pt>
    <dgm:pt modelId="{07D9DBA8-E2A8-421F-93B2-2179B97B0470}" type="sibTrans" cxnId="{A7C758C9-5816-430C-A3F9-A7A6BF4B603A}">
      <dgm:prSet/>
      <dgm:spPr/>
      <dgm:t>
        <a:bodyPr/>
        <a:lstStyle/>
        <a:p>
          <a:endParaRPr lang="es-ES"/>
        </a:p>
      </dgm:t>
    </dgm:pt>
    <dgm:pt modelId="{48530E05-04E0-4D32-A793-FFAB9D8EEBBA}">
      <dgm:prSet phldrT="[Texto]" custT="1"/>
      <dgm:spPr/>
      <dgm:t>
        <a:bodyPr/>
        <a:lstStyle/>
        <a:p>
          <a:r>
            <a:rPr lang="et-EE" sz="3200" noProof="0" dirty="0" smtClean="0"/>
            <a:t>Vale</a:t>
          </a:r>
          <a:endParaRPr lang="et-EE" sz="3200" noProof="0" dirty="0"/>
        </a:p>
      </dgm:t>
    </dgm:pt>
    <dgm:pt modelId="{858FF091-312C-48DC-9128-91708918EFDE}" type="parTrans" cxnId="{C2CAC5BC-356C-45B2-BE88-E03624669471}">
      <dgm:prSet/>
      <dgm:spPr/>
      <dgm:t>
        <a:bodyPr/>
        <a:lstStyle/>
        <a:p>
          <a:endParaRPr lang="es-ES"/>
        </a:p>
      </dgm:t>
    </dgm:pt>
    <dgm:pt modelId="{67C3EFD5-AF5B-4B9C-8BA7-B7C044E10FD5}" type="sibTrans" cxnId="{C2CAC5BC-356C-45B2-BE88-E03624669471}">
      <dgm:prSet/>
      <dgm:spPr/>
      <dgm:t>
        <a:bodyPr/>
        <a:lstStyle/>
        <a:p>
          <a:endParaRPr lang="es-ES"/>
        </a:p>
      </dgm:t>
    </dgm:pt>
    <dgm:pt modelId="{0C8217B9-5DC7-4659-81D3-AFE572EF3084}" type="pres">
      <dgm:prSet presAssocID="{FB64FDC0-F8F4-414E-920C-C8D6784B300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14F7F9-CCAD-414B-B81F-619330FB52A7}" type="pres">
      <dgm:prSet presAssocID="{9BBB7C95-C59C-4DA6-BBD4-C25B6FD54C91}" presName="roof" presStyleLbl="dkBgShp" presStyleIdx="0" presStyleCnt="2" custScaleY="158303"/>
      <dgm:spPr/>
      <dgm:t>
        <a:bodyPr/>
        <a:lstStyle/>
        <a:p>
          <a:endParaRPr lang="es-ES"/>
        </a:p>
      </dgm:t>
    </dgm:pt>
    <dgm:pt modelId="{672EF3DD-8039-4EB3-9363-7D73381D98A8}" type="pres">
      <dgm:prSet presAssocID="{9BBB7C95-C59C-4DA6-BBD4-C25B6FD54C91}" presName="pillars" presStyleCnt="0"/>
      <dgm:spPr/>
    </dgm:pt>
    <dgm:pt modelId="{8FCE63D3-75E5-4408-9A0A-132D4CC1E8E0}" type="pres">
      <dgm:prSet presAssocID="{9BBB7C95-C59C-4DA6-BBD4-C25B6FD54C91}" presName="pillar1" presStyleLbl="node1" presStyleIdx="0" presStyleCnt="2" custScaleY="39359" custLinFactNeighborX="251" custLinFactNeighborY="-166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3C4940-F982-4FEF-B6DC-3B781B6E41E0}" type="pres">
      <dgm:prSet presAssocID="{48530E05-04E0-4D32-A793-FFAB9D8EEBBA}" presName="pillarX" presStyleLbl="node1" presStyleIdx="1" presStyleCnt="2" custScaleY="39359" custLinFactNeighborY="-166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519615-A3EF-4DA2-8E71-8189F4A33C3C}" type="pres">
      <dgm:prSet presAssocID="{9BBB7C95-C59C-4DA6-BBD4-C25B6FD54C91}" presName="base" presStyleLbl="dkBgShp" presStyleIdx="1" presStyleCnt="2" custFlipVert="1" custScaleY="102043" custLinFactY="-400000" custLinFactNeighborY="-482594"/>
      <dgm:spPr/>
      <dgm:t>
        <a:bodyPr/>
        <a:lstStyle/>
        <a:p>
          <a:endParaRPr lang="es-ES"/>
        </a:p>
      </dgm:t>
    </dgm:pt>
  </dgm:ptLst>
  <dgm:cxnLst>
    <dgm:cxn modelId="{E5ECE0D3-0E4D-478C-8C1E-F16177CE2CDA}" type="presOf" srcId="{48530E05-04E0-4D32-A793-FFAB9D8EEBBA}" destId="{3B3C4940-F982-4FEF-B6DC-3B781B6E41E0}" srcOrd="0" destOrd="0" presId="urn:microsoft.com/office/officeart/2005/8/layout/hList3"/>
    <dgm:cxn modelId="{C2CAC5BC-356C-45B2-BE88-E03624669471}" srcId="{9BBB7C95-C59C-4DA6-BBD4-C25B6FD54C91}" destId="{48530E05-04E0-4D32-A793-FFAB9D8EEBBA}" srcOrd="1" destOrd="0" parTransId="{858FF091-312C-48DC-9128-91708918EFDE}" sibTransId="{67C3EFD5-AF5B-4B9C-8BA7-B7C044E10FD5}"/>
    <dgm:cxn modelId="{8A30830F-2ED6-4DF0-8EA2-07712F84B211}" type="presOf" srcId="{FB64FDC0-F8F4-414E-920C-C8D6784B3006}" destId="{0C8217B9-5DC7-4659-81D3-AFE572EF3084}" srcOrd="0" destOrd="0" presId="urn:microsoft.com/office/officeart/2005/8/layout/hList3"/>
    <dgm:cxn modelId="{A7C758C9-5816-430C-A3F9-A7A6BF4B603A}" srcId="{9BBB7C95-C59C-4DA6-BBD4-C25B6FD54C91}" destId="{FFDFE988-B973-458F-8B58-AB15878F8D4A}" srcOrd="0" destOrd="0" parTransId="{EBE5F7AB-5EE1-44BB-AAB3-70AF41D7424F}" sibTransId="{07D9DBA8-E2A8-421F-93B2-2179B97B0470}"/>
    <dgm:cxn modelId="{2451C22B-2C32-47FF-8F42-E3168D2A8376}" srcId="{FB64FDC0-F8F4-414E-920C-C8D6784B3006}" destId="{9BBB7C95-C59C-4DA6-BBD4-C25B6FD54C91}" srcOrd="0" destOrd="0" parTransId="{9B152DB0-6BDD-42F2-98ED-E5F6C08556F1}" sibTransId="{59992BE4-5F15-41D5-A568-670D94F2402D}"/>
    <dgm:cxn modelId="{A5AF0D80-D775-4588-AB55-475398F7D1B2}" type="presOf" srcId="{FFDFE988-B973-458F-8B58-AB15878F8D4A}" destId="{8FCE63D3-75E5-4408-9A0A-132D4CC1E8E0}" srcOrd="0" destOrd="0" presId="urn:microsoft.com/office/officeart/2005/8/layout/hList3"/>
    <dgm:cxn modelId="{F559A759-37BD-469D-BBF2-31D15408E08F}" type="presOf" srcId="{9BBB7C95-C59C-4DA6-BBD4-C25B6FD54C91}" destId="{1A14F7F9-CCAD-414B-B81F-619330FB52A7}" srcOrd="0" destOrd="0" presId="urn:microsoft.com/office/officeart/2005/8/layout/hList3"/>
    <dgm:cxn modelId="{C6B3271A-EFBE-4F51-92AC-9D7AA47999C3}" type="presParOf" srcId="{0C8217B9-5DC7-4659-81D3-AFE572EF3084}" destId="{1A14F7F9-CCAD-414B-B81F-619330FB52A7}" srcOrd="0" destOrd="0" presId="urn:microsoft.com/office/officeart/2005/8/layout/hList3"/>
    <dgm:cxn modelId="{13942EE6-8C08-4268-A0CD-BB7035D0A7BF}" type="presParOf" srcId="{0C8217B9-5DC7-4659-81D3-AFE572EF3084}" destId="{672EF3DD-8039-4EB3-9363-7D73381D98A8}" srcOrd="1" destOrd="0" presId="urn:microsoft.com/office/officeart/2005/8/layout/hList3"/>
    <dgm:cxn modelId="{60308316-08DF-4A80-A303-DE0D3F7A9877}" type="presParOf" srcId="{672EF3DD-8039-4EB3-9363-7D73381D98A8}" destId="{8FCE63D3-75E5-4408-9A0A-132D4CC1E8E0}" srcOrd="0" destOrd="0" presId="urn:microsoft.com/office/officeart/2005/8/layout/hList3"/>
    <dgm:cxn modelId="{D8D593E8-EFE7-4B77-AFD6-06C7A0A3B0EC}" type="presParOf" srcId="{672EF3DD-8039-4EB3-9363-7D73381D98A8}" destId="{3B3C4940-F982-4FEF-B6DC-3B781B6E41E0}" srcOrd="1" destOrd="0" presId="urn:microsoft.com/office/officeart/2005/8/layout/hList3"/>
    <dgm:cxn modelId="{7C66D465-74EC-4183-8CAC-08492C88FB88}" type="presParOf" srcId="{0C8217B9-5DC7-4659-81D3-AFE572EF3084}" destId="{A9519615-A3EF-4DA2-8E71-8189F4A33C3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1" qsCatId="simple" csTypeId="urn:microsoft.com/office/officeart/2005/8/colors/accent1_2#12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3200" noProof="0" dirty="0" smtClean="0"/>
            <a:t>OHVRI vajadused</a:t>
          </a:r>
          <a:endParaRPr lang="et-EE" sz="32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892A9076-8D71-41B1-AA3F-FAF843EE9973}">
      <dgm:prSet custT="1"/>
      <dgm:spPr/>
      <dgm:t>
        <a:bodyPr/>
        <a:lstStyle/>
        <a:p>
          <a:pPr algn="l"/>
          <a:r>
            <a:rPr lang="et-EE" sz="2000" noProof="0" dirty="0" smtClean="0"/>
            <a:t>teada saada, mis saab pärast kaebuse esitamist</a:t>
          </a:r>
          <a:endParaRPr lang="et-EE" sz="2000" noProof="0" dirty="0"/>
        </a:p>
      </dgm:t>
    </dgm:pt>
    <dgm:pt modelId="{0A59A867-AA0C-432E-9CD1-2E2DE59B7EA8}" type="sibTrans" cxnId="{94A2DF1B-80F5-4003-8D39-956E9DDCFB2C}">
      <dgm:prSet/>
      <dgm:spPr/>
      <dgm:t>
        <a:bodyPr/>
        <a:lstStyle/>
        <a:p>
          <a:endParaRPr lang="es-ES"/>
        </a:p>
      </dgm:t>
    </dgm:pt>
    <dgm:pt modelId="{3789236A-84B7-4CC1-A7B9-3DF7BC42306F}" type="parTrans" cxnId="{94A2DF1B-80F5-4003-8D39-956E9DDCFB2C}">
      <dgm:prSet/>
      <dgm:spPr/>
      <dgm:t>
        <a:bodyPr/>
        <a:lstStyle/>
        <a:p>
          <a:endParaRPr lang="es-ES"/>
        </a:p>
      </dgm:t>
    </dgm:pt>
    <dgm:pt modelId="{FE937A9E-0613-4C7E-8203-1A30E9BF3B6F}">
      <dgm:prSet custT="1"/>
      <dgm:spPr/>
      <dgm:t>
        <a:bodyPr/>
        <a:lstStyle/>
        <a:p>
          <a:pPr algn="l"/>
          <a:r>
            <a:rPr lang="et-EE" sz="2000" noProof="0" dirty="0" smtClean="0"/>
            <a:t>lahendused </a:t>
          </a:r>
          <a:r>
            <a:rPr lang="et-EE" sz="2000" noProof="0" dirty="0" smtClean="0"/>
            <a:t>põhiküsimustele</a:t>
          </a:r>
          <a:endParaRPr lang="et-EE" sz="2000" noProof="0" dirty="0"/>
        </a:p>
      </dgm:t>
    </dgm:pt>
    <dgm:pt modelId="{6F1840CE-7D13-4774-976C-206F198C190C}" type="sibTrans" cxnId="{DCE512EF-386A-4A73-8A18-FFB3AEC2AD9A}">
      <dgm:prSet/>
      <dgm:spPr/>
      <dgm:t>
        <a:bodyPr/>
        <a:lstStyle/>
        <a:p>
          <a:endParaRPr lang="es-ES"/>
        </a:p>
      </dgm:t>
    </dgm:pt>
    <dgm:pt modelId="{D31B1D67-9AE4-4C8B-9900-BACA159D7900}" type="parTrans" cxnId="{DCE512EF-386A-4A73-8A18-FFB3AEC2AD9A}">
      <dgm:prSet/>
      <dgm:spPr/>
      <dgm:t>
        <a:bodyPr/>
        <a:lstStyle/>
        <a:p>
          <a:endParaRPr lang="es-ES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asjakohane </a:t>
          </a:r>
          <a:r>
            <a:rPr lang="et-EE" sz="2000" noProof="0" dirty="0" smtClean="0"/>
            <a:t>kohtlemine ja turvalisus</a:t>
          </a:r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et isiklik ja perekonnaelu normaliseeruks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et ta kuulatakse ära, teda mõistetakse ja aktsepteeritakse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5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5" custScaleX="727421" custScaleY="108932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5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5" custScaleX="626453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5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5" custScaleX="505166" custLinFactNeighborX="-2703" custLinFactNeighborY="357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37BAED-71FF-4569-B041-406BCA8B4462}" type="pres">
      <dgm:prSet presAssocID="{D31B1D67-9AE4-4C8B-9900-BACA159D7900}" presName="Name13" presStyleLbl="parChTrans1D2" presStyleIdx="3" presStyleCnt="5"/>
      <dgm:spPr/>
      <dgm:t>
        <a:bodyPr/>
        <a:lstStyle/>
        <a:p>
          <a:endParaRPr lang="es-ES"/>
        </a:p>
      </dgm:t>
    </dgm:pt>
    <dgm:pt modelId="{9F722561-129C-4738-AD58-4BC47361844A}" type="pres">
      <dgm:prSet presAssocID="{FE937A9E-0613-4C7E-8203-1A30E9BF3B6F}" presName="childText" presStyleLbl="bgAcc1" presStyleIdx="3" presStyleCnt="5" custScaleX="635008" custLinFactNeighborX="1420" custLinFactNeighborY="445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B63A39-635C-412E-849C-4E149401B93B}" type="pres">
      <dgm:prSet presAssocID="{3789236A-84B7-4CC1-A7B9-3DF7BC42306F}" presName="Name13" presStyleLbl="parChTrans1D2" presStyleIdx="4" presStyleCnt="5"/>
      <dgm:spPr/>
      <dgm:t>
        <a:bodyPr/>
        <a:lstStyle/>
        <a:p>
          <a:endParaRPr lang="es-ES"/>
        </a:p>
      </dgm:t>
    </dgm:pt>
    <dgm:pt modelId="{2ED38484-28BF-44B7-A0DA-636C2863FA5E}" type="pres">
      <dgm:prSet presAssocID="{892A9076-8D71-41B1-AA3F-FAF843EE9973}" presName="childText" presStyleLbl="bgAcc1" presStyleIdx="4" presStyleCnt="5" custScaleX="655737" custLinFactNeighborX="1420" custLinFactNeighborY="533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BA4250F-05B9-42ED-833D-2E3CEA6DCD7D}" type="presOf" srcId="{FE937A9E-0613-4C7E-8203-1A30E9BF3B6F}" destId="{9F722561-129C-4738-AD58-4BC47361844A}" srcOrd="0" destOrd="0" presId="urn:microsoft.com/office/officeart/2005/8/layout/hierarchy3"/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DCE512EF-386A-4A73-8A18-FFB3AEC2AD9A}" srcId="{57D87F6A-F143-4B73-ADC3-6BF97B27F17E}" destId="{FE937A9E-0613-4C7E-8203-1A30E9BF3B6F}" srcOrd="3" destOrd="0" parTransId="{D31B1D67-9AE4-4C8B-9900-BACA159D7900}" sibTransId="{6F1840CE-7D13-4774-976C-206F198C190C}"/>
    <dgm:cxn modelId="{19792DF1-CB62-4572-9E0E-559E75692E56}" type="presOf" srcId="{892A9076-8D71-41B1-AA3F-FAF843EE9973}" destId="{2ED38484-28BF-44B7-A0DA-636C2863FA5E}" srcOrd="0" destOrd="0" presId="urn:microsoft.com/office/officeart/2005/8/layout/hierarchy3"/>
    <dgm:cxn modelId="{D84DB293-5100-42C5-8A54-B5CB0673BF4B}" type="presOf" srcId="{3789236A-84B7-4CC1-A7B9-3DF7BC42306F}" destId="{86B63A39-635C-412E-849C-4E149401B93B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03AD00F3-08A3-4761-9BF8-73E1867359F2}" type="presOf" srcId="{D31B1D67-9AE4-4C8B-9900-BACA159D7900}" destId="{3137BAED-71FF-4569-B041-406BCA8B4462}" srcOrd="0" destOrd="0" presId="urn:microsoft.com/office/officeart/2005/8/layout/hierarchy3"/>
    <dgm:cxn modelId="{AC2F312F-63CA-4058-8F50-45AC64E4B0BC}" type="presOf" srcId="{6A93B0E2-1A75-49BE-90EE-E4BEEA041914}" destId="{8A89219B-DA8B-4B84-8F23-85B5A7562286}" srcOrd="0" destOrd="0" presId="urn:microsoft.com/office/officeart/2005/8/layout/hierarchy3"/>
    <dgm:cxn modelId="{0CE3D336-35BF-445A-8E97-E818FB5A3DAE}" type="presOf" srcId="{CD874C2A-7A0E-4551-BDD0-7170131D812B}" destId="{97A5106E-0E60-42CC-85F4-65F5E1CC6C4B}" srcOrd="0" destOrd="0" presId="urn:microsoft.com/office/officeart/2005/8/layout/hierarchy3"/>
    <dgm:cxn modelId="{07E4B62B-96E3-4D2D-A4D8-450C6B15995D}" type="presOf" srcId="{57D87F6A-F143-4B73-ADC3-6BF97B27F17E}" destId="{27570BBB-AC6C-4E58-9AE3-38236285229E}" srcOrd="1" destOrd="0" presId="urn:microsoft.com/office/officeart/2005/8/layout/hierarchy3"/>
    <dgm:cxn modelId="{0AA29C9A-DA9E-4A37-B5D7-13B8A5E5D2DD}" type="presOf" srcId="{4AEE0E80-F095-4812-986B-CD54373A223F}" destId="{544B5885-F1D3-4870-928C-1BF205FCC46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B23BAFE6-ACBA-4D75-A769-146AC2101297}" type="presOf" srcId="{CDCA1CDE-EEEA-49BF-B48D-7A3F5A934CDA}" destId="{8E12E8DA-E010-4683-883D-1BDCF37DD45C}" srcOrd="0" destOrd="0" presId="urn:microsoft.com/office/officeart/2005/8/layout/hierarchy3"/>
    <dgm:cxn modelId="{38E9EB8D-E972-4539-9DF2-442B6D3AAF87}" type="presOf" srcId="{18F24CE6-0789-43C9-A928-BC9E636F64A5}" destId="{6E07D565-5794-4325-93CF-7A3498004E77}" srcOrd="0" destOrd="0" presId="urn:microsoft.com/office/officeart/2005/8/layout/hierarchy3"/>
    <dgm:cxn modelId="{4F14D91B-4631-4846-9343-434C0F56CEA4}" type="presOf" srcId="{57D87F6A-F143-4B73-ADC3-6BF97B27F17E}" destId="{734C0C21-1566-449E-94E5-07ED6D60FC2C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94A2DF1B-80F5-4003-8D39-956E9DDCFB2C}" srcId="{57D87F6A-F143-4B73-ADC3-6BF97B27F17E}" destId="{892A9076-8D71-41B1-AA3F-FAF843EE9973}" srcOrd="4" destOrd="0" parTransId="{3789236A-84B7-4CC1-A7B9-3DF7BC42306F}" sibTransId="{0A59A867-AA0C-432E-9CD1-2E2DE59B7EA8}"/>
    <dgm:cxn modelId="{300E3B89-3CAE-464D-8F9C-7524F9DB26CB}" type="presOf" srcId="{D97D7609-2B5F-4DE2-8CA8-35B7DBFAD7D9}" destId="{2E943AD7-6CE6-4B07-B9E1-D0237979B10E}" srcOrd="0" destOrd="0" presId="urn:microsoft.com/office/officeart/2005/8/layout/hierarchy3"/>
    <dgm:cxn modelId="{33833BD5-66DD-4129-8056-C917C06FB937}" type="presOf" srcId="{DA07C50E-36E2-473B-B663-A59131559265}" destId="{A522F43E-E2B0-4730-B5C4-54E151C5E65D}" srcOrd="0" destOrd="0" presId="urn:microsoft.com/office/officeart/2005/8/layout/hierarchy3"/>
    <dgm:cxn modelId="{0FE0B35D-0DA6-4286-B031-43EEBB6D0CC5}" type="presParOf" srcId="{6E07D565-5794-4325-93CF-7A3498004E77}" destId="{9D096E01-669F-432C-8B5C-91A552B9D4F1}" srcOrd="0" destOrd="0" presId="urn:microsoft.com/office/officeart/2005/8/layout/hierarchy3"/>
    <dgm:cxn modelId="{EE9BA324-8277-4137-B722-CA2D81B63060}" type="presParOf" srcId="{9D096E01-669F-432C-8B5C-91A552B9D4F1}" destId="{2F1DF08F-D04C-4221-B70B-B2A9ED6095F2}" srcOrd="0" destOrd="0" presId="urn:microsoft.com/office/officeart/2005/8/layout/hierarchy3"/>
    <dgm:cxn modelId="{D6DC134C-B219-4DAF-99CE-5EA683ED8368}" type="presParOf" srcId="{2F1DF08F-D04C-4221-B70B-B2A9ED6095F2}" destId="{734C0C21-1566-449E-94E5-07ED6D60FC2C}" srcOrd="0" destOrd="0" presId="urn:microsoft.com/office/officeart/2005/8/layout/hierarchy3"/>
    <dgm:cxn modelId="{331BAF70-B6D4-4DB5-91DF-7135991757BF}" type="presParOf" srcId="{2F1DF08F-D04C-4221-B70B-B2A9ED6095F2}" destId="{27570BBB-AC6C-4E58-9AE3-38236285229E}" srcOrd="1" destOrd="0" presId="urn:microsoft.com/office/officeart/2005/8/layout/hierarchy3"/>
    <dgm:cxn modelId="{662FDB2E-FFF1-464C-90D0-EDE5D5A70DE8}" type="presParOf" srcId="{9D096E01-669F-432C-8B5C-91A552B9D4F1}" destId="{10531388-560A-4CC2-A098-0864E17BA165}" srcOrd="1" destOrd="0" presId="urn:microsoft.com/office/officeart/2005/8/layout/hierarchy3"/>
    <dgm:cxn modelId="{AAA89020-AFD1-4A99-8F8D-4E2F85A91862}" type="presParOf" srcId="{10531388-560A-4CC2-A098-0864E17BA165}" destId="{8A89219B-DA8B-4B84-8F23-85B5A7562286}" srcOrd="0" destOrd="0" presId="urn:microsoft.com/office/officeart/2005/8/layout/hierarchy3"/>
    <dgm:cxn modelId="{184E29CA-67A1-420E-90F3-44C9DB19A156}" type="presParOf" srcId="{10531388-560A-4CC2-A098-0864E17BA165}" destId="{A522F43E-E2B0-4730-B5C4-54E151C5E65D}" srcOrd="1" destOrd="0" presId="urn:microsoft.com/office/officeart/2005/8/layout/hierarchy3"/>
    <dgm:cxn modelId="{EB36B33A-F128-4C9C-8ED1-D093AF48B2F6}" type="presParOf" srcId="{10531388-560A-4CC2-A098-0864E17BA165}" destId="{97A5106E-0E60-42CC-85F4-65F5E1CC6C4B}" srcOrd="2" destOrd="0" presId="urn:microsoft.com/office/officeart/2005/8/layout/hierarchy3"/>
    <dgm:cxn modelId="{78603AF5-47AA-4DEF-A077-69389518CBCD}" type="presParOf" srcId="{10531388-560A-4CC2-A098-0864E17BA165}" destId="{2E943AD7-6CE6-4B07-B9E1-D0237979B10E}" srcOrd="3" destOrd="0" presId="urn:microsoft.com/office/officeart/2005/8/layout/hierarchy3"/>
    <dgm:cxn modelId="{18F67717-0998-436B-81BA-EE5E8F0FB031}" type="presParOf" srcId="{10531388-560A-4CC2-A098-0864E17BA165}" destId="{8E12E8DA-E010-4683-883D-1BDCF37DD45C}" srcOrd="4" destOrd="0" presId="urn:microsoft.com/office/officeart/2005/8/layout/hierarchy3"/>
    <dgm:cxn modelId="{FDC15CB7-1599-44BD-9671-95CEBC45FE64}" type="presParOf" srcId="{10531388-560A-4CC2-A098-0864E17BA165}" destId="{544B5885-F1D3-4870-928C-1BF205FCC468}" srcOrd="5" destOrd="0" presId="urn:microsoft.com/office/officeart/2005/8/layout/hierarchy3"/>
    <dgm:cxn modelId="{E4AC6986-BAF1-46B6-944D-AC7D0705D94E}" type="presParOf" srcId="{10531388-560A-4CC2-A098-0864E17BA165}" destId="{3137BAED-71FF-4569-B041-406BCA8B4462}" srcOrd="6" destOrd="0" presId="urn:microsoft.com/office/officeart/2005/8/layout/hierarchy3"/>
    <dgm:cxn modelId="{77F120F9-9F2D-4162-88EB-D14D610CD7D3}" type="presParOf" srcId="{10531388-560A-4CC2-A098-0864E17BA165}" destId="{9F722561-129C-4738-AD58-4BC47361844A}" srcOrd="7" destOrd="0" presId="urn:microsoft.com/office/officeart/2005/8/layout/hierarchy3"/>
    <dgm:cxn modelId="{DD0CCD75-241C-444A-93B6-FFA75A3BC3C8}" type="presParOf" srcId="{10531388-560A-4CC2-A098-0864E17BA165}" destId="{86B63A39-635C-412E-849C-4E149401B93B}" srcOrd="8" destOrd="0" presId="urn:microsoft.com/office/officeart/2005/8/layout/hierarchy3"/>
    <dgm:cxn modelId="{6E4935CB-8B6C-4AEC-8F0A-7125B66C4F58}" type="presParOf" srcId="{10531388-560A-4CC2-A098-0864E17BA165}" destId="{2ED38484-28BF-44B7-A0DA-636C2863FA5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B64FDC0-F8F4-414E-920C-C8D6784B3006}" type="doc">
      <dgm:prSet loTypeId="urn:microsoft.com/office/officeart/2005/8/layout/hList3" loCatId="list" qsTypeId="urn:microsoft.com/office/officeart/2005/8/quickstyle/simple1#12" qsCatId="simple" csTypeId="urn:microsoft.com/office/officeart/2005/8/colors/accent1_2#13" csCatId="accent1" phldr="1"/>
      <dgm:spPr/>
      <dgm:t>
        <a:bodyPr/>
        <a:lstStyle/>
        <a:p>
          <a:endParaRPr lang="es-ES"/>
        </a:p>
      </dgm:t>
    </dgm:pt>
    <dgm:pt modelId="{9BBB7C95-C59C-4DA6-BBD4-C25B6FD54C91}">
      <dgm:prSet phldrT="[Texto]" custT="1"/>
      <dgm:spPr/>
      <dgm:t>
        <a:bodyPr/>
        <a:lstStyle/>
        <a:p>
          <a:r>
            <a:rPr lang="et-EE" sz="3200" noProof="0" dirty="0" smtClean="0"/>
            <a:t>Politsei </a:t>
          </a:r>
          <a:r>
            <a:rPr lang="et-EE" sz="3200" noProof="0" dirty="0" smtClean="0"/>
            <a:t>käitumine sekkumisel</a:t>
          </a:r>
          <a:endParaRPr lang="et-EE" sz="3200" noProof="0" dirty="0"/>
        </a:p>
      </dgm:t>
    </dgm:pt>
    <dgm:pt modelId="{9B152DB0-6BDD-42F2-98ED-E5F6C08556F1}" type="parTrans" cxnId="{2451C22B-2C32-47FF-8F42-E3168D2A8376}">
      <dgm:prSet/>
      <dgm:spPr/>
      <dgm:t>
        <a:bodyPr/>
        <a:lstStyle/>
        <a:p>
          <a:endParaRPr lang="es-ES"/>
        </a:p>
      </dgm:t>
    </dgm:pt>
    <dgm:pt modelId="{59992BE4-5F15-41D5-A568-670D94F2402D}" type="sibTrans" cxnId="{2451C22B-2C32-47FF-8F42-E3168D2A8376}">
      <dgm:prSet/>
      <dgm:spPr/>
      <dgm:t>
        <a:bodyPr/>
        <a:lstStyle/>
        <a:p>
          <a:endParaRPr lang="es-ES"/>
        </a:p>
      </dgm:t>
    </dgm:pt>
    <dgm:pt modelId="{FFDFE988-B973-458F-8B58-AB15878F8D4A}">
      <dgm:prSet phldrT="[Texto]" custT="1"/>
      <dgm:spPr/>
      <dgm:t>
        <a:bodyPr/>
        <a:lstStyle/>
        <a:p>
          <a:r>
            <a:rPr lang="et-EE" sz="3600" noProof="0" dirty="0" smtClean="0"/>
            <a:t>Õiged</a:t>
          </a:r>
          <a:endParaRPr lang="et-EE" sz="3600" noProof="0" dirty="0"/>
        </a:p>
      </dgm:t>
    </dgm:pt>
    <dgm:pt modelId="{EBE5F7AB-5EE1-44BB-AAB3-70AF41D7424F}" type="parTrans" cxnId="{A7C758C9-5816-430C-A3F9-A7A6BF4B603A}">
      <dgm:prSet/>
      <dgm:spPr/>
      <dgm:t>
        <a:bodyPr/>
        <a:lstStyle/>
        <a:p>
          <a:endParaRPr lang="es-ES"/>
        </a:p>
      </dgm:t>
    </dgm:pt>
    <dgm:pt modelId="{07D9DBA8-E2A8-421F-93B2-2179B97B0470}" type="sibTrans" cxnId="{A7C758C9-5816-430C-A3F9-A7A6BF4B603A}">
      <dgm:prSet/>
      <dgm:spPr/>
      <dgm:t>
        <a:bodyPr/>
        <a:lstStyle/>
        <a:p>
          <a:endParaRPr lang="es-ES"/>
        </a:p>
      </dgm:t>
    </dgm:pt>
    <dgm:pt modelId="{48530E05-04E0-4D32-A793-FFAB9D8EEBBA}">
      <dgm:prSet phldrT="[Texto]" custT="1"/>
      <dgm:spPr/>
      <dgm:t>
        <a:bodyPr/>
        <a:lstStyle/>
        <a:p>
          <a:r>
            <a:rPr lang="et-EE" sz="3200" noProof="0" dirty="0" smtClean="0"/>
            <a:t>Valed</a:t>
          </a:r>
          <a:endParaRPr lang="et-EE" sz="3200" noProof="0" dirty="0"/>
        </a:p>
      </dgm:t>
    </dgm:pt>
    <dgm:pt modelId="{858FF091-312C-48DC-9128-91708918EFDE}" type="parTrans" cxnId="{C2CAC5BC-356C-45B2-BE88-E03624669471}">
      <dgm:prSet/>
      <dgm:spPr/>
      <dgm:t>
        <a:bodyPr/>
        <a:lstStyle/>
        <a:p>
          <a:endParaRPr lang="es-ES"/>
        </a:p>
      </dgm:t>
    </dgm:pt>
    <dgm:pt modelId="{67C3EFD5-AF5B-4B9C-8BA7-B7C044E10FD5}" type="sibTrans" cxnId="{C2CAC5BC-356C-45B2-BE88-E03624669471}">
      <dgm:prSet/>
      <dgm:spPr/>
      <dgm:t>
        <a:bodyPr/>
        <a:lstStyle/>
        <a:p>
          <a:endParaRPr lang="es-ES"/>
        </a:p>
      </dgm:t>
    </dgm:pt>
    <dgm:pt modelId="{0C8217B9-5DC7-4659-81D3-AFE572EF3084}" type="pres">
      <dgm:prSet presAssocID="{FB64FDC0-F8F4-414E-920C-C8D6784B300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A14F7F9-CCAD-414B-B81F-619330FB52A7}" type="pres">
      <dgm:prSet presAssocID="{9BBB7C95-C59C-4DA6-BBD4-C25B6FD54C91}" presName="roof" presStyleLbl="dkBgShp" presStyleIdx="0" presStyleCnt="2" custScaleY="158303"/>
      <dgm:spPr/>
      <dgm:t>
        <a:bodyPr/>
        <a:lstStyle/>
        <a:p>
          <a:endParaRPr lang="es-ES"/>
        </a:p>
      </dgm:t>
    </dgm:pt>
    <dgm:pt modelId="{672EF3DD-8039-4EB3-9363-7D73381D98A8}" type="pres">
      <dgm:prSet presAssocID="{9BBB7C95-C59C-4DA6-BBD4-C25B6FD54C91}" presName="pillars" presStyleCnt="0"/>
      <dgm:spPr/>
    </dgm:pt>
    <dgm:pt modelId="{8FCE63D3-75E5-4408-9A0A-132D4CC1E8E0}" type="pres">
      <dgm:prSet presAssocID="{9BBB7C95-C59C-4DA6-BBD4-C25B6FD54C91}" presName="pillar1" presStyleLbl="node1" presStyleIdx="0" presStyleCnt="2" custScaleY="39359" custLinFactNeighborX="251" custLinFactNeighborY="-166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3C4940-F982-4FEF-B6DC-3B781B6E41E0}" type="pres">
      <dgm:prSet presAssocID="{48530E05-04E0-4D32-A793-FFAB9D8EEBBA}" presName="pillarX" presStyleLbl="node1" presStyleIdx="1" presStyleCnt="2" custScaleY="39359" custLinFactNeighborY="-166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519615-A3EF-4DA2-8E71-8189F4A33C3C}" type="pres">
      <dgm:prSet presAssocID="{9BBB7C95-C59C-4DA6-BBD4-C25B6FD54C91}" presName="base" presStyleLbl="dkBgShp" presStyleIdx="1" presStyleCnt="2" custFlipVert="1" custScaleY="102043" custLinFactY="-400000" custLinFactNeighborY="-482594"/>
      <dgm:spPr/>
      <dgm:t>
        <a:bodyPr/>
        <a:lstStyle/>
        <a:p>
          <a:endParaRPr lang="es-ES"/>
        </a:p>
      </dgm:t>
    </dgm:pt>
  </dgm:ptLst>
  <dgm:cxnLst>
    <dgm:cxn modelId="{4051283A-5AF9-427E-8E6E-31FEBEEF38F2}" type="presOf" srcId="{9BBB7C95-C59C-4DA6-BBD4-C25B6FD54C91}" destId="{1A14F7F9-CCAD-414B-B81F-619330FB52A7}" srcOrd="0" destOrd="0" presId="urn:microsoft.com/office/officeart/2005/8/layout/hList3"/>
    <dgm:cxn modelId="{5EAEC428-9AA0-499A-AB52-3066307BAA74}" type="presOf" srcId="{FB64FDC0-F8F4-414E-920C-C8D6784B3006}" destId="{0C8217B9-5DC7-4659-81D3-AFE572EF3084}" srcOrd="0" destOrd="0" presId="urn:microsoft.com/office/officeart/2005/8/layout/hList3"/>
    <dgm:cxn modelId="{C2CAC5BC-356C-45B2-BE88-E03624669471}" srcId="{9BBB7C95-C59C-4DA6-BBD4-C25B6FD54C91}" destId="{48530E05-04E0-4D32-A793-FFAB9D8EEBBA}" srcOrd="1" destOrd="0" parTransId="{858FF091-312C-48DC-9128-91708918EFDE}" sibTransId="{67C3EFD5-AF5B-4B9C-8BA7-B7C044E10FD5}"/>
    <dgm:cxn modelId="{A7C758C9-5816-430C-A3F9-A7A6BF4B603A}" srcId="{9BBB7C95-C59C-4DA6-BBD4-C25B6FD54C91}" destId="{FFDFE988-B973-458F-8B58-AB15878F8D4A}" srcOrd="0" destOrd="0" parTransId="{EBE5F7AB-5EE1-44BB-AAB3-70AF41D7424F}" sibTransId="{07D9DBA8-E2A8-421F-93B2-2179B97B0470}"/>
    <dgm:cxn modelId="{A7F17E2A-C772-4189-9AAB-5806886548FC}" type="presOf" srcId="{FFDFE988-B973-458F-8B58-AB15878F8D4A}" destId="{8FCE63D3-75E5-4408-9A0A-132D4CC1E8E0}" srcOrd="0" destOrd="0" presId="urn:microsoft.com/office/officeart/2005/8/layout/hList3"/>
    <dgm:cxn modelId="{2451C22B-2C32-47FF-8F42-E3168D2A8376}" srcId="{FB64FDC0-F8F4-414E-920C-C8D6784B3006}" destId="{9BBB7C95-C59C-4DA6-BBD4-C25B6FD54C91}" srcOrd="0" destOrd="0" parTransId="{9B152DB0-6BDD-42F2-98ED-E5F6C08556F1}" sibTransId="{59992BE4-5F15-41D5-A568-670D94F2402D}"/>
    <dgm:cxn modelId="{4E54CD3B-6B4A-45F2-A338-505E0A0FA825}" type="presOf" srcId="{48530E05-04E0-4D32-A793-FFAB9D8EEBBA}" destId="{3B3C4940-F982-4FEF-B6DC-3B781B6E41E0}" srcOrd="0" destOrd="0" presId="urn:microsoft.com/office/officeart/2005/8/layout/hList3"/>
    <dgm:cxn modelId="{0141D2C1-EBF2-4DE0-843E-A9FB97D9BA6C}" type="presParOf" srcId="{0C8217B9-5DC7-4659-81D3-AFE572EF3084}" destId="{1A14F7F9-CCAD-414B-B81F-619330FB52A7}" srcOrd="0" destOrd="0" presId="urn:microsoft.com/office/officeart/2005/8/layout/hList3"/>
    <dgm:cxn modelId="{2B13AEC7-3F71-4C6B-AE79-45FC213DF5BE}" type="presParOf" srcId="{0C8217B9-5DC7-4659-81D3-AFE572EF3084}" destId="{672EF3DD-8039-4EB3-9363-7D73381D98A8}" srcOrd="1" destOrd="0" presId="urn:microsoft.com/office/officeart/2005/8/layout/hList3"/>
    <dgm:cxn modelId="{634D7B4E-033B-4A31-8D87-9E366073344A}" type="presParOf" srcId="{672EF3DD-8039-4EB3-9363-7D73381D98A8}" destId="{8FCE63D3-75E5-4408-9A0A-132D4CC1E8E0}" srcOrd="0" destOrd="0" presId="urn:microsoft.com/office/officeart/2005/8/layout/hList3"/>
    <dgm:cxn modelId="{9DDBB638-1AB5-4135-845C-7BE29B6A14DE}" type="presParOf" srcId="{672EF3DD-8039-4EB3-9363-7D73381D98A8}" destId="{3B3C4940-F982-4FEF-B6DC-3B781B6E41E0}" srcOrd="1" destOrd="0" presId="urn:microsoft.com/office/officeart/2005/8/layout/hList3"/>
    <dgm:cxn modelId="{72A0EB78-7E92-4C8D-A669-F52FEF3349E3}" type="presParOf" srcId="{0C8217B9-5DC7-4659-81D3-AFE572EF3084}" destId="{A9519615-A3EF-4DA2-8E71-8189F4A33C3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3" qsCatId="simple" csTypeId="urn:microsoft.com/office/officeart/2005/8/colors/accent1_2#14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POLITSEI </a:t>
          </a:r>
          <a:r>
            <a:rPr lang="et-EE" sz="2800" noProof="0" dirty="0" smtClean="0"/>
            <a:t>peaks arvesse </a:t>
          </a:r>
          <a:r>
            <a:rPr lang="et-EE" sz="2800" noProof="0" dirty="0" smtClean="0"/>
            <a:t>võtma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et väärkohtlemine </a:t>
          </a:r>
          <a:r>
            <a:rPr lang="et-EE" sz="2000" noProof="0" dirty="0" smtClean="0"/>
            <a:t>on tavaliselt </a:t>
          </a:r>
          <a:r>
            <a:rPr lang="et-EE" sz="2000" noProof="0" dirty="0" smtClean="0"/>
            <a:t>krooniline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ENNETUSTÖÖ </a:t>
          </a:r>
          <a:r>
            <a:rPr lang="et-EE" sz="2000" noProof="0" dirty="0" smtClean="0"/>
            <a:t>olulisust</a:t>
          </a:r>
          <a:endParaRPr lang="et-EE" sz="2000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et kaebus </a:t>
          </a:r>
          <a:r>
            <a:rPr lang="et-EE" sz="2000" noProof="0" dirty="0" smtClean="0"/>
            <a:t>esitatakse siis, </a:t>
          </a:r>
          <a:r>
            <a:rPr lang="et-EE" sz="2000" noProof="0" dirty="0" smtClean="0"/>
            <a:t>kui </a:t>
          </a:r>
          <a:r>
            <a:rPr lang="et-EE" sz="2000" noProof="0" dirty="0" smtClean="0"/>
            <a:t>kannatanu ja tema </a:t>
          </a:r>
          <a:r>
            <a:rPr lang="et-EE" sz="2000" noProof="0" dirty="0" smtClean="0"/>
            <a:t>lapsed on suures ohus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FE937A9E-0613-4C7E-8203-1A30E9BF3B6F}">
      <dgm:prSet custT="1"/>
      <dgm:spPr/>
      <dgm:t>
        <a:bodyPr/>
        <a:lstStyle/>
        <a:p>
          <a:pPr algn="l"/>
          <a:r>
            <a:rPr lang="et-EE" sz="2000" noProof="0" dirty="0" smtClean="0"/>
            <a:t>kooskõlastust muude asjaomaste talitustega</a:t>
          </a:r>
          <a:endParaRPr lang="et-EE" sz="2000" noProof="0" dirty="0"/>
        </a:p>
      </dgm:t>
    </dgm:pt>
    <dgm:pt modelId="{D31B1D67-9AE4-4C8B-9900-BACA159D7900}" type="parTrans" cxnId="{DCE512EF-386A-4A73-8A18-FFB3AEC2AD9A}">
      <dgm:prSet/>
      <dgm:spPr/>
      <dgm:t>
        <a:bodyPr/>
        <a:lstStyle/>
        <a:p>
          <a:endParaRPr lang="es-ES"/>
        </a:p>
      </dgm:t>
    </dgm:pt>
    <dgm:pt modelId="{6F1840CE-7D13-4774-976C-206F198C190C}" type="sibTrans" cxnId="{DCE512EF-386A-4A73-8A18-FFB3AEC2AD9A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4" custScaleX="727421" custScaleY="108932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4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4" custScaleX="651360" custScaleY="168959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4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4" custScaleX="505166" custLinFactNeighborX="-2703" custLinFactNeighborY="357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37BAED-71FF-4569-B041-406BCA8B4462}" type="pres">
      <dgm:prSet presAssocID="{D31B1D67-9AE4-4C8B-9900-BACA159D7900}" presName="Name13" presStyleLbl="parChTrans1D2" presStyleIdx="3" presStyleCnt="4"/>
      <dgm:spPr/>
      <dgm:t>
        <a:bodyPr/>
        <a:lstStyle/>
        <a:p>
          <a:endParaRPr lang="es-ES"/>
        </a:p>
      </dgm:t>
    </dgm:pt>
    <dgm:pt modelId="{9F722561-129C-4738-AD58-4BC47361844A}" type="pres">
      <dgm:prSet presAssocID="{FE937A9E-0613-4C7E-8203-1A30E9BF3B6F}" presName="childText" presStyleLbl="bgAcc1" presStyleIdx="3" presStyleCnt="4" custScaleX="649880" custScaleY="143400" custLinFactNeighborX="1420" custLinFactNeighborY="445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DCE512EF-386A-4A73-8A18-FFB3AEC2AD9A}" srcId="{57D87F6A-F143-4B73-ADC3-6BF97B27F17E}" destId="{FE937A9E-0613-4C7E-8203-1A30E9BF3B6F}" srcOrd="3" destOrd="0" parTransId="{D31B1D67-9AE4-4C8B-9900-BACA159D7900}" sibTransId="{6F1840CE-7D13-4774-976C-206F198C190C}"/>
    <dgm:cxn modelId="{C27DB27C-29D9-4DC2-B973-87A89DFA87A9}" type="presOf" srcId="{CDCA1CDE-EEEA-49BF-B48D-7A3F5A934CDA}" destId="{8E12E8DA-E010-4683-883D-1BDCF37DD45C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F3A93633-34C0-44D9-B32E-65B2E7B4264B}" type="presOf" srcId="{FE937A9E-0613-4C7E-8203-1A30E9BF3B6F}" destId="{9F722561-129C-4738-AD58-4BC47361844A}" srcOrd="0" destOrd="0" presId="urn:microsoft.com/office/officeart/2005/8/layout/hierarchy3"/>
    <dgm:cxn modelId="{F8E62370-111E-4291-BD3B-9CFB17E5A7F4}" type="presOf" srcId="{4AEE0E80-F095-4812-986B-CD54373A223F}" destId="{544B5885-F1D3-4870-928C-1BF205FCC468}" srcOrd="0" destOrd="0" presId="urn:microsoft.com/office/officeart/2005/8/layout/hierarchy3"/>
    <dgm:cxn modelId="{6032E2D7-4D30-44F5-A88B-C17546797F6E}" type="presOf" srcId="{D31B1D67-9AE4-4C8B-9900-BACA159D7900}" destId="{3137BAED-71FF-4569-B041-406BCA8B4462}" srcOrd="0" destOrd="0" presId="urn:microsoft.com/office/officeart/2005/8/layout/hierarchy3"/>
    <dgm:cxn modelId="{3E55705B-F91B-4C11-8698-6205E739BA3A}" type="presOf" srcId="{57D87F6A-F143-4B73-ADC3-6BF97B27F17E}" destId="{27570BBB-AC6C-4E58-9AE3-38236285229E}" srcOrd="1" destOrd="0" presId="urn:microsoft.com/office/officeart/2005/8/layout/hierarchy3"/>
    <dgm:cxn modelId="{B68B0311-6BD4-47D2-A27B-58A95599EFB9}" type="presOf" srcId="{57D87F6A-F143-4B73-ADC3-6BF97B27F17E}" destId="{734C0C21-1566-449E-94E5-07ED6D60FC2C}" srcOrd="0" destOrd="0" presId="urn:microsoft.com/office/officeart/2005/8/layout/hierarchy3"/>
    <dgm:cxn modelId="{4C51DDB6-A13A-4A03-8489-B9055C5D897E}" type="presOf" srcId="{18F24CE6-0789-43C9-A928-BC9E636F64A5}" destId="{6E07D565-5794-4325-93CF-7A3498004E77}" srcOrd="0" destOrd="0" presId="urn:microsoft.com/office/officeart/2005/8/layout/hierarchy3"/>
    <dgm:cxn modelId="{860F3B9E-6B85-43A1-A5EE-DB30C25B6610}" type="presOf" srcId="{D97D7609-2B5F-4DE2-8CA8-35B7DBFAD7D9}" destId="{2E943AD7-6CE6-4B07-B9E1-D0237979B10E}" srcOrd="0" destOrd="0" presId="urn:microsoft.com/office/officeart/2005/8/layout/hierarchy3"/>
    <dgm:cxn modelId="{3E308B80-9534-4126-A7D3-7BCABFD0D798}" type="presOf" srcId="{CD874C2A-7A0E-4551-BDD0-7170131D812B}" destId="{97A5106E-0E60-42CC-85F4-65F5E1CC6C4B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A6E6741D-1644-4501-AD07-6FFB4364C419}" type="presOf" srcId="{6A93B0E2-1A75-49BE-90EE-E4BEEA041914}" destId="{8A89219B-DA8B-4B84-8F23-85B5A7562286}" srcOrd="0" destOrd="0" presId="urn:microsoft.com/office/officeart/2005/8/layout/hierarchy3"/>
    <dgm:cxn modelId="{240BBB8D-0B6D-4C13-BC68-F727DF9B10FC}" type="presOf" srcId="{DA07C50E-36E2-473B-B663-A59131559265}" destId="{A522F43E-E2B0-4730-B5C4-54E151C5E65D}" srcOrd="0" destOrd="0" presId="urn:microsoft.com/office/officeart/2005/8/layout/hierarchy3"/>
    <dgm:cxn modelId="{5EC1CF46-51E5-41AA-A0D0-3C6DD3220805}" type="presParOf" srcId="{6E07D565-5794-4325-93CF-7A3498004E77}" destId="{9D096E01-669F-432C-8B5C-91A552B9D4F1}" srcOrd="0" destOrd="0" presId="urn:microsoft.com/office/officeart/2005/8/layout/hierarchy3"/>
    <dgm:cxn modelId="{17CC5785-2F1B-4815-BEC8-A0E4E7204EAE}" type="presParOf" srcId="{9D096E01-669F-432C-8B5C-91A552B9D4F1}" destId="{2F1DF08F-D04C-4221-B70B-B2A9ED6095F2}" srcOrd="0" destOrd="0" presId="urn:microsoft.com/office/officeart/2005/8/layout/hierarchy3"/>
    <dgm:cxn modelId="{640F525E-D71D-4AF7-950B-7059B1683E91}" type="presParOf" srcId="{2F1DF08F-D04C-4221-B70B-B2A9ED6095F2}" destId="{734C0C21-1566-449E-94E5-07ED6D60FC2C}" srcOrd="0" destOrd="0" presId="urn:microsoft.com/office/officeart/2005/8/layout/hierarchy3"/>
    <dgm:cxn modelId="{2FE2E99F-2161-4B24-BE47-B6158EE07A48}" type="presParOf" srcId="{2F1DF08F-D04C-4221-B70B-B2A9ED6095F2}" destId="{27570BBB-AC6C-4E58-9AE3-38236285229E}" srcOrd="1" destOrd="0" presId="urn:microsoft.com/office/officeart/2005/8/layout/hierarchy3"/>
    <dgm:cxn modelId="{533DC5B2-FE29-4672-BD07-47B8F57C153A}" type="presParOf" srcId="{9D096E01-669F-432C-8B5C-91A552B9D4F1}" destId="{10531388-560A-4CC2-A098-0864E17BA165}" srcOrd="1" destOrd="0" presId="urn:microsoft.com/office/officeart/2005/8/layout/hierarchy3"/>
    <dgm:cxn modelId="{EF4E3BB4-65F8-4B25-AC06-5635D85CE021}" type="presParOf" srcId="{10531388-560A-4CC2-A098-0864E17BA165}" destId="{8A89219B-DA8B-4B84-8F23-85B5A7562286}" srcOrd="0" destOrd="0" presId="urn:microsoft.com/office/officeart/2005/8/layout/hierarchy3"/>
    <dgm:cxn modelId="{34170909-44CF-49FA-AFF1-635BAF9EEABB}" type="presParOf" srcId="{10531388-560A-4CC2-A098-0864E17BA165}" destId="{A522F43E-E2B0-4730-B5C4-54E151C5E65D}" srcOrd="1" destOrd="0" presId="urn:microsoft.com/office/officeart/2005/8/layout/hierarchy3"/>
    <dgm:cxn modelId="{4E424EDD-26EC-40EF-A83F-71848AAD3298}" type="presParOf" srcId="{10531388-560A-4CC2-A098-0864E17BA165}" destId="{97A5106E-0E60-42CC-85F4-65F5E1CC6C4B}" srcOrd="2" destOrd="0" presId="urn:microsoft.com/office/officeart/2005/8/layout/hierarchy3"/>
    <dgm:cxn modelId="{2B9753EF-0871-4848-84B3-FC236641E566}" type="presParOf" srcId="{10531388-560A-4CC2-A098-0864E17BA165}" destId="{2E943AD7-6CE6-4B07-B9E1-D0237979B10E}" srcOrd="3" destOrd="0" presId="urn:microsoft.com/office/officeart/2005/8/layout/hierarchy3"/>
    <dgm:cxn modelId="{2C0EA7CF-29BF-4CB1-9243-E5FEC7920DBA}" type="presParOf" srcId="{10531388-560A-4CC2-A098-0864E17BA165}" destId="{8E12E8DA-E010-4683-883D-1BDCF37DD45C}" srcOrd="4" destOrd="0" presId="urn:microsoft.com/office/officeart/2005/8/layout/hierarchy3"/>
    <dgm:cxn modelId="{EC1028DF-FEF1-426D-BBB9-3DABA0F4CE3D}" type="presParOf" srcId="{10531388-560A-4CC2-A098-0864E17BA165}" destId="{544B5885-F1D3-4870-928C-1BF205FCC468}" srcOrd="5" destOrd="0" presId="urn:microsoft.com/office/officeart/2005/8/layout/hierarchy3"/>
    <dgm:cxn modelId="{81AB3565-E505-43A0-BE42-8A3942D463F7}" type="presParOf" srcId="{10531388-560A-4CC2-A098-0864E17BA165}" destId="{3137BAED-71FF-4569-B041-406BCA8B4462}" srcOrd="6" destOrd="0" presId="urn:microsoft.com/office/officeart/2005/8/layout/hierarchy3"/>
    <dgm:cxn modelId="{FB132D40-A5C3-4402-B3AC-0D63E85116BD}" type="presParOf" srcId="{10531388-560A-4CC2-A098-0864E17BA165}" destId="{9F722561-129C-4738-AD58-4BC47361844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4" qsCatId="simple" csTypeId="urn:microsoft.com/office/officeart/2005/8/colors/accent1_2#15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POLITSEITÖÖ raskused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hirm, et ei osata olukorraga </a:t>
          </a:r>
          <a:r>
            <a:rPr lang="et-EE" sz="2000" noProof="0" dirty="0" smtClean="0"/>
            <a:t>toime tulla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mure </a:t>
          </a:r>
          <a:r>
            <a:rPr lang="et-EE" sz="2000" noProof="0" dirty="0" smtClean="0"/>
            <a:t>tegeliku ohu hindamise </a:t>
          </a:r>
          <a:r>
            <a:rPr lang="et-EE" sz="2000" noProof="0" dirty="0" smtClean="0"/>
            <a:t>pärast</a:t>
          </a:r>
          <a:endParaRPr lang="et-EE" sz="2000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mure </a:t>
          </a:r>
          <a:r>
            <a:rPr lang="et-EE" sz="2000" noProof="0" dirty="0" smtClean="0"/>
            <a:t>äratundmise pärast vägivallatsejate kambas </a:t>
          </a:r>
          <a:r>
            <a:rPr lang="et-EE" sz="2000" noProof="0" dirty="0" smtClean="0"/>
            <a:t>(meespolitseinik)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08932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708431" custScaleY="168959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694352" custScaleY="124906" custLinFactNeighborX="-2703" custLinFactNeighborY="357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6BFFB03E-F0FC-4659-AE3D-A4AB87032A4E}" type="presOf" srcId="{57D87F6A-F143-4B73-ADC3-6BF97B27F17E}" destId="{27570BBB-AC6C-4E58-9AE3-38236285229E}" srcOrd="1" destOrd="0" presId="urn:microsoft.com/office/officeart/2005/8/layout/hierarchy3"/>
    <dgm:cxn modelId="{34947618-B828-4CEF-A569-1150291CF0CC}" type="presOf" srcId="{CD874C2A-7A0E-4551-BDD0-7170131D812B}" destId="{97A5106E-0E60-42CC-85F4-65F5E1CC6C4B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7048FCAF-FCA7-42E1-98BE-1E392EDC2882}" type="presOf" srcId="{4AEE0E80-F095-4812-986B-CD54373A223F}" destId="{544B5885-F1D3-4870-928C-1BF205FCC468}" srcOrd="0" destOrd="0" presId="urn:microsoft.com/office/officeart/2005/8/layout/hierarchy3"/>
    <dgm:cxn modelId="{FFA2BE6B-7115-4F9D-9F68-CD785BF2FDB9}" type="presOf" srcId="{57D87F6A-F143-4B73-ADC3-6BF97B27F17E}" destId="{734C0C21-1566-449E-94E5-07ED6D60FC2C}" srcOrd="0" destOrd="0" presId="urn:microsoft.com/office/officeart/2005/8/layout/hierarchy3"/>
    <dgm:cxn modelId="{F1A3E1E9-4F8B-484B-870A-C0FF2DFF7BD6}" type="presOf" srcId="{DA07C50E-36E2-473B-B663-A59131559265}" destId="{A522F43E-E2B0-4730-B5C4-54E151C5E65D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2D4B68FD-0C56-4CD9-A8CB-E60E9BC5A2F9}" type="presOf" srcId="{CDCA1CDE-EEEA-49BF-B48D-7A3F5A934CDA}" destId="{8E12E8DA-E010-4683-883D-1BDCF37DD45C}" srcOrd="0" destOrd="0" presId="urn:microsoft.com/office/officeart/2005/8/layout/hierarchy3"/>
    <dgm:cxn modelId="{BD147696-5E79-4AE9-8E5A-2ACA54F02C56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41B94E8C-57E5-436F-A933-A96D50EB596B}" type="presOf" srcId="{18F24CE6-0789-43C9-A928-BC9E636F64A5}" destId="{6E07D565-5794-4325-93CF-7A3498004E77}" srcOrd="0" destOrd="0" presId="urn:microsoft.com/office/officeart/2005/8/layout/hierarchy3"/>
    <dgm:cxn modelId="{F502E6AB-5181-4428-B009-1F084282545B}" type="presOf" srcId="{D97D7609-2B5F-4DE2-8CA8-35B7DBFAD7D9}" destId="{2E943AD7-6CE6-4B07-B9E1-D0237979B10E}" srcOrd="0" destOrd="0" presId="urn:microsoft.com/office/officeart/2005/8/layout/hierarchy3"/>
    <dgm:cxn modelId="{08CAFBFF-6AD0-47E5-BC23-B79F9CF3F9D2}" type="presParOf" srcId="{6E07D565-5794-4325-93CF-7A3498004E77}" destId="{9D096E01-669F-432C-8B5C-91A552B9D4F1}" srcOrd="0" destOrd="0" presId="urn:microsoft.com/office/officeart/2005/8/layout/hierarchy3"/>
    <dgm:cxn modelId="{02C932FD-67E8-4FF6-850B-ED53EE7DF054}" type="presParOf" srcId="{9D096E01-669F-432C-8B5C-91A552B9D4F1}" destId="{2F1DF08F-D04C-4221-B70B-B2A9ED6095F2}" srcOrd="0" destOrd="0" presId="urn:microsoft.com/office/officeart/2005/8/layout/hierarchy3"/>
    <dgm:cxn modelId="{85E0E1C3-BB13-4AB9-A5E3-60E473A1AEB1}" type="presParOf" srcId="{2F1DF08F-D04C-4221-B70B-B2A9ED6095F2}" destId="{734C0C21-1566-449E-94E5-07ED6D60FC2C}" srcOrd="0" destOrd="0" presId="urn:microsoft.com/office/officeart/2005/8/layout/hierarchy3"/>
    <dgm:cxn modelId="{C58DDC56-B8CA-4BDE-8399-D0EAE3CFE1F8}" type="presParOf" srcId="{2F1DF08F-D04C-4221-B70B-B2A9ED6095F2}" destId="{27570BBB-AC6C-4E58-9AE3-38236285229E}" srcOrd="1" destOrd="0" presId="urn:microsoft.com/office/officeart/2005/8/layout/hierarchy3"/>
    <dgm:cxn modelId="{ED125C74-EEFF-4EBE-B2FB-917559DAEB72}" type="presParOf" srcId="{9D096E01-669F-432C-8B5C-91A552B9D4F1}" destId="{10531388-560A-4CC2-A098-0864E17BA165}" srcOrd="1" destOrd="0" presId="urn:microsoft.com/office/officeart/2005/8/layout/hierarchy3"/>
    <dgm:cxn modelId="{0CB8D0F0-E17E-4038-A8D9-7C9194440C42}" type="presParOf" srcId="{10531388-560A-4CC2-A098-0864E17BA165}" destId="{8A89219B-DA8B-4B84-8F23-85B5A7562286}" srcOrd="0" destOrd="0" presId="urn:microsoft.com/office/officeart/2005/8/layout/hierarchy3"/>
    <dgm:cxn modelId="{C59B0184-3376-4AD1-8AFC-BB9058BF50FA}" type="presParOf" srcId="{10531388-560A-4CC2-A098-0864E17BA165}" destId="{A522F43E-E2B0-4730-B5C4-54E151C5E65D}" srcOrd="1" destOrd="0" presId="urn:microsoft.com/office/officeart/2005/8/layout/hierarchy3"/>
    <dgm:cxn modelId="{0B77F6E8-A463-4559-BAE0-5B724ED0DEFE}" type="presParOf" srcId="{10531388-560A-4CC2-A098-0864E17BA165}" destId="{97A5106E-0E60-42CC-85F4-65F5E1CC6C4B}" srcOrd="2" destOrd="0" presId="urn:microsoft.com/office/officeart/2005/8/layout/hierarchy3"/>
    <dgm:cxn modelId="{D2658357-359C-41BB-932E-BA583BCA0D91}" type="presParOf" srcId="{10531388-560A-4CC2-A098-0864E17BA165}" destId="{2E943AD7-6CE6-4B07-B9E1-D0237979B10E}" srcOrd="3" destOrd="0" presId="urn:microsoft.com/office/officeart/2005/8/layout/hierarchy3"/>
    <dgm:cxn modelId="{632C3B1E-A34A-49FF-8AAB-0A0B977985A2}" type="presParOf" srcId="{10531388-560A-4CC2-A098-0864E17BA165}" destId="{8E12E8DA-E010-4683-883D-1BDCF37DD45C}" srcOrd="4" destOrd="0" presId="urn:microsoft.com/office/officeart/2005/8/layout/hierarchy3"/>
    <dgm:cxn modelId="{B966F813-9AEE-4982-A199-D58C8951476C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5" qsCatId="simple" csTypeId="urn:microsoft.com/office/officeart/2005/8/colors/accent1_2#16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POLITSEI suhtlus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rääkida ohvrile arusaadavalt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pöörata </a:t>
          </a:r>
          <a:r>
            <a:rPr lang="et-EE" sz="2000" noProof="0" dirty="0" smtClean="0"/>
            <a:t>tähelepanu kehakeelele</a:t>
          </a:r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osata </a:t>
          </a:r>
          <a:r>
            <a:rPr lang="et-EE" sz="2000" noProof="0" dirty="0" smtClean="0"/>
            <a:t>infot edasi anda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47722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708431" custScaleY="127190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694352" custScaleY="124906" custLinFactNeighborX="-2703" custLinFactNeighborY="357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5F6A5B2D-7A8E-4208-A0FF-128F83882E35}" type="presOf" srcId="{CDCA1CDE-EEEA-49BF-B48D-7A3F5A934CDA}" destId="{8E12E8DA-E010-4683-883D-1BDCF37DD45C}" srcOrd="0" destOrd="0" presId="urn:microsoft.com/office/officeart/2005/8/layout/hierarchy3"/>
    <dgm:cxn modelId="{89876DD7-67EC-4654-8587-C3D8AEB48AFE}" type="presOf" srcId="{D97D7609-2B5F-4DE2-8CA8-35B7DBFAD7D9}" destId="{2E943AD7-6CE6-4B07-B9E1-D0237979B10E}" srcOrd="0" destOrd="0" presId="urn:microsoft.com/office/officeart/2005/8/layout/hierarchy3"/>
    <dgm:cxn modelId="{735267C6-717B-4681-B883-79EE2F7015F0}" type="presOf" srcId="{DA07C50E-36E2-473B-B663-A59131559265}" destId="{A522F43E-E2B0-4730-B5C4-54E151C5E65D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53350078-F574-4EB3-AFB4-667BF885A84F}" type="presOf" srcId="{CD874C2A-7A0E-4551-BDD0-7170131D812B}" destId="{97A5106E-0E60-42CC-85F4-65F5E1CC6C4B}" srcOrd="0" destOrd="0" presId="urn:microsoft.com/office/officeart/2005/8/layout/hierarchy3"/>
    <dgm:cxn modelId="{C7872871-F548-43BA-9066-4D7AE731AF77}" type="presOf" srcId="{57D87F6A-F143-4B73-ADC3-6BF97B27F17E}" destId="{27570BBB-AC6C-4E58-9AE3-38236285229E}" srcOrd="1" destOrd="0" presId="urn:microsoft.com/office/officeart/2005/8/layout/hierarchy3"/>
    <dgm:cxn modelId="{AF1A7EBA-435F-4BB5-BCFB-A2258A14F310}" type="presOf" srcId="{18F24CE6-0789-43C9-A928-BC9E636F64A5}" destId="{6E07D565-5794-4325-93CF-7A3498004E77}" srcOrd="0" destOrd="0" presId="urn:microsoft.com/office/officeart/2005/8/layout/hierarchy3"/>
    <dgm:cxn modelId="{F7671D8A-26B9-49B6-AD48-1403524D0FB0}" type="presOf" srcId="{57D87F6A-F143-4B73-ADC3-6BF97B27F17E}" destId="{734C0C21-1566-449E-94E5-07ED6D60FC2C}" srcOrd="0" destOrd="0" presId="urn:microsoft.com/office/officeart/2005/8/layout/hierarchy3"/>
    <dgm:cxn modelId="{2B9B67FE-3BB7-4F81-A66C-3E3C3842ADB7}" type="presOf" srcId="{6A93B0E2-1A75-49BE-90EE-E4BEEA041914}" destId="{8A89219B-DA8B-4B84-8F23-85B5A7562286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3194B548-192D-40F3-A209-F1B34C82D008}" type="presOf" srcId="{4AEE0E80-F095-4812-986B-CD54373A223F}" destId="{544B5885-F1D3-4870-928C-1BF205FCC468}" srcOrd="0" destOrd="0" presId="urn:microsoft.com/office/officeart/2005/8/layout/hierarchy3"/>
    <dgm:cxn modelId="{22C10F4B-50E4-45CE-BC07-2AB5ABD59345}" type="presParOf" srcId="{6E07D565-5794-4325-93CF-7A3498004E77}" destId="{9D096E01-669F-432C-8B5C-91A552B9D4F1}" srcOrd="0" destOrd="0" presId="urn:microsoft.com/office/officeart/2005/8/layout/hierarchy3"/>
    <dgm:cxn modelId="{5DD5C216-922C-43C5-86FF-57E46B93BB28}" type="presParOf" srcId="{9D096E01-669F-432C-8B5C-91A552B9D4F1}" destId="{2F1DF08F-D04C-4221-B70B-B2A9ED6095F2}" srcOrd="0" destOrd="0" presId="urn:microsoft.com/office/officeart/2005/8/layout/hierarchy3"/>
    <dgm:cxn modelId="{C74532E2-943E-4CD7-AE73-E62EC52AD369}" type="presParOf" srcId="{2F1DF08F-D04C-4221-B70B-B2A9ED6095F2}" destId="{734C0C21-1566-449E-94E5-07ED6D60FC2C}" srcOrd="0" destOrd="0" presId="urn:microsoft.com/office/officeart/2005/8/layout/hierarchy3"/>
    <dgm:cxn modelId="{30D14921-62FE-4471-93BA-16E95BE383B3}" type="presParOf" srcId="{2F1DF08F-D04C-4221-B70B-B2A9ED6095F2}" destId="{27570BBB-AC6C-4E58-9AE3-38236285229E}" srcOrd="1" destOrd="0" presId="urn:microsoft.com/office/officeart/2005/8/layout/hierarchy3"/>
    <dgm:cxn modelId="{8EB163B3-E89A-406C-A051-63348FA4CC88}" type="presParOf" srcId="{9D096E01-669F-432C-8B5C-91A552B9D4F1}" destId="{10531388-560A-4CC2-A098-0864E17BA165}" srcOrd="1" destOrd="0" presId="urn:microsoft.com/office/officeart/2005/8/layout/hierarchy3"/>
    <dgm:cxn modelId="{2E28159C-D589-4D3B-8CE0-0B2D00BE2308}" type="presParOf" srcId="{10531388-560A-4CC2-A098-0864E17BA165}" destId="{8A89219B-DA8B-4B84-8F23-85B5A7562286}" srcOrd="0" destOrd="0" presId="urn:microsoft.com/office/officeart/2005/8/layout/hierarchy3"/>
    <dgm:cxn modelId="{24261662-C809-44E3-9FA4-EB6FA9D38AE0}" type="presParOf" srcId="{10531388-560A-4CC2-A098-0864E17BA165}" destId="{A522F43E-E2B0-4730-B5C4-54E151C5E65D}" srcOrd="1" destOrd="0" presId="urn:microsoft.com/office/officeart/2005/8/layout/hierarchy3"/>
    <dgm:cxn modelId="{AFDE8FCC-7814-4903-895A-95706D405B28}" type="presParOf" srcId="{10531388-560A-4CC2-A098-0864E17BA165}" destId="{97A5106E-0E60-42CC-85F4-65F5E1CC6C4B}" srcOrd="2" destOrd="0" presId="urn:microsoft.com/office/officeart/2005/8/layout/hierarchy3"/>
    <dgm:cxn modelId="{D86BBBBB-021E-4A97-B8CB-FA77549D3829}" type="presParOf" srcId="{10531388-560A-4CC2-A098-0864E17BA165}" destId="{2E943AD7-6CE6-4B07-B9E1-D0237979B10E}" srcOrd="3" destOrd="0" presId="urn:microsoft.com/office/officeart/2005/8/layout/hierarchy3"/>
    <dgm:cxn modelId="{534EE049-BBD5-4B5F-B018-52153F957236}" type="presParOf" srcId="{10531388-560A-4CC2-A098-0864E17BA165}" destId="{8E12E8DA-E010-4683-883D-1BDCF37DD45C}" srcOrd="4" destOrd="0" presId="urn:microsoft.com/office/officeart/2005/8/layout/hierarchy3"/>
    <dgm:cxn modelId="{DC200FF5-8B88-4ECC-BF00-75D96E468B9F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6" qsCatId="simple" csTypeId="urn:microsoft.com/office/officeart/2005/8/colors/accent1_2#17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Praktilised juhtumid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 custLinFactY="-137376" custLinFactNeighborX="14261" custLinFactNeighborY="-20000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</dgm:ptLst>
  <dgm:cxnLst>
    <dgm:cxn modelId="{5856AC40-3EAD-474E-8E44-BD832865B347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AA7747FB-4E27-4784-9898-767261E37CFF}" type="presOf" srcId="{18F24CE6-0789-43C9-A928-BC9E636F64A5}" destId="{6E07D565-5794-4325-93CF-7A3498004E77}" srcOrd="0" destOrd="0" presId="urn:microsoft.com/office/officeart/2005/8/layout/hierarchy3"/>
    <dgm:cxn modelId="{A1B99CED-920B-4175-B93F-FDFE92EA59F5}" type="presOf" srcId="{57D87F6A-F143-4B73-ADC3-6BF97B27F17E}" destId="{734C0C21-1566-449E-94E5-07ED6D60FC2C}" srcOrd="0" destOrd="0" presId="urn:microsoft.com/office/officeart/2005/8/layout/hierarchy3"/>
    <dgm:cxn modelId="{4D122F08-03AD-4A3B-90B7-1B0720D71307}" type="presParOf" srcId="{6E07D565-5794-4325-93CF-7A3498004E77}" destId="{9D096E01-669F-432C-8B5C-91A552B9D4F1}" srcOrd="0" destOrd="0" presId="urn:microsoft.com/office/officeart/2005/8/layout/hierarchy3"/>
    <dgm:cxn modelId="{6443779A-2826-4858-8AC8-5BC121967B76}" type="presParOf" srcId="{9D096E01-669F-432C-8B5C-91A552B9D4F1}" destId="{2F1DF08F-D04C-4221-B70B-B2A9ED6095F2}" srcOrd="0" destOrd="0" presId="urn:microsoft.com/office/officeart/2005/8/layout/hierarchy3"/>
    <dgm:cxn modelId="{F9DA83DD-4B87-468D-B443-7290895AF7C9}" type="presParOf" srcId="{2F1DF08F-D04C-4221-B70B-B2A9ED6095F2}" destId="{734C0C21-1566-449E-94E5-07ED6D60FC2C}" srcOrd="0" destOrd="0" presId="urn:microsoft.com/office/officeart/2005/8/layout/hierarchy3"/>
    <dgm:cxn modelId="{D445C1F9-4C65-446F-AE2C-C61068172644}" type="presParOf" srcId="{2F1DF08F-D04C-4221-B70B-B2A9ED6095F2}" destId="{27570BBB-AC6C-4E58-9AE3-38236285229E}" srcOrd="1" destOrd="0" presId="urn:microsoft.com/office/officeart/2005/8/layout/hierarchy3"/>
    <dgm:cxn modelId="{B105F17C-BCAF-4A87-BFE3-6C50F5D29B2F}" type="presParOf" srcId="{9D096E01-669F-432C-8B5C-91A552B9D4F1}" destId="{10531388-560A-4CC2-A098-0864E17BA16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7" qsCatId="simple" csTypeId="urn:microsoft.com/office/officeart/2005/8/colors/accent1_2#18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noProof="0" dirty="0" smtClean="0"/>
            <a:t>POLITSEIKAITSE </a:t>
          </a:r>
          <a:r>
            <a:rPr lang="et-EE" sz="2400" noProof="0" dirty="0" smtClean="0"/>
            <a:t>meetmed</a:t>
          </a:r>
          <a:endParaRPr lang="et-EE" sz="24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kohandada vastavaks ohvri vajadustele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kahjustada </a:t>
          </a:r>
          <a:r>
            <a:rPr lang="et-EE" sz="2000" noProof="0" dirty="0" smtClean="0"/>
            <a:t>võimalikult vähe </a:t>
          </a:r>
          <a:r>
            <a:rPr lang="et-EE" sz="2000" noProof="0" dirty="0" smtClean="0"/>
            <a:t>ohvri </a:t>
          </a:r>
          <a:r>
            <a:rPr lang="et-EE" sz="2000" noProof="0" dirty="0" smtClean="0"/>
            <a:t>tavapärast </a:t>
          </a:r>
          <a:r>
            <a:rPr lang="et-EE" sz="2000" noProof="0" dirty="0" smtClean="0"/>
            <a:t>elu</a:t>
          </a:r>
          <a:endParaRPr lang="et-EE" sz="2000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ohvrit </a:t>
          </a:r>
          <a:r>
            <a:rPr lang="et-EE" sz="2000" noProof="0" dirty="0" smtClean="0"/>
            <a:t>on teavitatud ja temalt on saadud nõusolek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 custLinFactNeighborX="-557" custLinFactNeighborY="-79563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47722" custLinFactNeighborX="-3427" custLinFactNeighborY="-398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723977" custScaleY="127190" custLinFactNeighborX="-3427" custLinFactNeighborY="-327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694352" custScaleY="124906" custLinFactNeighborX="-2703" custLinFactNeighborY="-202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5C878246-DBCF-4812-ACF5-E1E28BE6EAE6}" type="presOf" srcId="{6A93B0E2-1A75-49BE-90EE-E4BEEA041914}" destId="{8A89219B-DA8B-4B84-8F23-85B5A7562286}" srcOrd="0" destOrd="0" presId="urn:microsoft.com/office/officeart/2005/8/layout/hierarchy3"/>
    <dgm:cxn modelId="{4E4F1E71-3CFD-4817-9C60-AB0D9E4AE2DE}" type="presOf" srcId="{18F24CE6-0789-43C9-A928-BC9E636F64A5}" destId="{6E07D565-5794-4325-93CF-7A3498004E77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529D880A-F8CD-4A84-82D7-16FCA9DE4692}" type="presOf" srcId="{57D87F6A-F143-4B73-ADC3-6BF97B27F17E}" destId="{734C0C21-1566-449E-94E5-07ED6D60FC2C}" srcOrd="0" destOrd="0" presId="urn:microsoft.com/office/officeart/2005/8/layout/hierarchy3"/>
    <dgm:cxn modelId="{FEB8F829-2A63-4BDD-A9DB-CF4F6DFF09D0}" type="presOf" srcId="{57D87F6A-F143-4B73-ADC3-6BF97B27F17E}" destId="{27570BBB-AC6C-4E58-9AE3-38236285229E}" srcOrd="1" destOrd="0" presId="urn:microsoft.com/office/officeart/2005/8/layout/hierarchy3"/>
    <dgm:cxn modelId="{5DC4CFAE-34C6-4FB3-9B1C-1CDB915CAC01}" type="presOf" srcId="{D97D7609-2B5F-4DE2-8CA8-35B7DBFAD7D9}" destId="{2E943AD7-6CE6-4B07-B9E1-D0237979B10E}" srcOrd="0" destOrd="0" presId="urn:microsoft.com/office/officeart/2005/8/layout/hierarchy3"/>
    <dgm:cxn modelId="{DFEA75F0-8661-4EDC-A8DB-129B94FB2D9F}" type="presOf" srcId="{CD874C2A-7A0E-4551-BDD0-7170131D812B}" destId="{97A5106E-0E60-42CC-85F4-65F5E1CC6C4B}" srcOrd="0" destOrd="0" presId="urn:microsoft.com/office/officeart/2005/8/layout/hierarchy3"/>
    <dgm:cxn modelId="{9CBADFEE-45D2-4230-892C-5988E61F4A3C}" type="presOf" srcId="{CDCA1CDE-EEEA-49BF-B48D-7A3F5A934CDA}" destId="{8E12E8DA-E010-4683-883D-1BDCF37DD45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924F00EB-AADE-45F5-8712-55874F7197A0}" type="presOf" srcId="{4AEE0E80-F095-4812-986B-CD54373A223F}" destId="{544B5885-F1D3-4870-928C-1BF205FCC46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C3964D7C-F88B-426D-97D6-6EA28083498F}" type="presOf" srcId="{DA07C50E-36E2-473B-B663-A59131559265}" destId="{A522F43E-E2B0-4730-B5C4-54E151C5E65D}" srcOrd="0" destOrd="0" presId="urn:microsoft.com/office/officeart/2005/8/layout/hierarchy3"/>
    <dgm:cxn modelId="{B501AC03-D2C6-4EE2-95CB-D7DF7BF75D20}" type="presParOf" srcId="{6E07D565-5794-4325-93CF-7A3498004E77}" destId="{9D096E01-669F-432C-8B5C-91A552B9D4F1}" srcOrd="0" destOrd="0" presId="urn:microsoft.com/office/officeart/2005/8/layout/hierarchy3"/>
    <dgm:cxn modelId="{6798A6F1-3155-4287-B2CA-15BF29BB0D80}" type="presParOf" srcId="{9D096E01-669F-432C-8B5C-91A552B9D4F1}" destId="{2F1DF08F-D04C-4221-B70B-B2A9ED6095F2}" srcOrd="0" destOrd="0" presId="urn:microsoft.com/office/officeart/2005/8/layout/hierarchy3"/>
    <dgm:cxn modelId="{9CF3E6DA-03AB-4D24-8062-820C3B1A29F4}" type="presParOf" srcId="{2F1DF08F-D04C-4221-B70B-B2A9ED6095F2}" destId="{734C0C21-1566-449E-94E5-07ED6D60FC2C}" srcOrd="0" destOrd="0" presId="urn:microsoft.com/office/officeart/2005/8/layout/hierarchy3"/>
    <dgm:cxn modelId="{A427A0A0-FCF0-4C4F-9BB6-4D7838D07267}" type="presParOf" srcId="{2F1DF08F-D04C-4221-B70B-B2A9ED6095F2}" destId="{27570BBB-AC6C-4E58-9AE3-38236285229E}" srcOrd="1" destOrd="0" presId="urn:microsoft.com/office/officeart/2005/8/layout/hierarchy3"/>
    <dgm:cxn modelId="{F10E55B5-D98C-45D1-A798-AC84ECFCEC71}" type="presParOf" srcId="{9D096E01-669F-432C-8B5C-91A552B9D4F1}" destId="{10531388-560A-4CC2-A098-0864E17BA165}" srcOrd="1" destOrd="0" presId="urn:microsoft.com/office/officeart/2005/8/layout/hierarchy3"/>
    <dgm:cxn modelId="{2B244932-74CF-4C7B-9897-DEA7CA117DE6}" type="presParOf" srcId="{10531388-560A-4CC2-A098-0864E17BA165}" destId="{8A89219B-DA8B-4B84-8F23-85B5A7562286}" srcOrd="0" destOrd="0" presId="urn:microsoft.com/office/officeart/2005/8/layout/hierarchy3"/>
    <dgm:cxn modelId="{9A470CDE-98E9-4640-80FC-32DCD6BCB935}" type="presParOf" srcId="{10531388-560A-4CC2-A098-0864E17BA165}" destId="{A522F43E-E2B0-4730-B5C4-54E151C5E65D}" srcOrd="1" destOrd="0" presId="urn:microsoft.com/office/officeart/2005/8/layout/hierarchy3"/>
    <dgm:cxn modelId="{05D3854D-0A52-4771-B08D-3C4B64830449}" type="presParOf" srcId="{10531388-560A-4CC2-A098-0864E17BA165}" destId="{97A5106E-0E60-42CC-85F4-65F5E1CC6C4B}" srcOrd="2" destOrd="0" presId="urn:microsoft.com/office/officeart/2005/8/layout/hierarchy3"/>
    <dgm:cxn modelId="{934ACE8E-89D1-4757-AEFB-055E2C132DE6}" type="presParOf" srcId="{10531388-560A-4CC2-A098-0864E17BA165}" destId="{2E943AD7-6CE6-4B07-B9E1-D0237979B10E}" srcOrd="3" destOrd="0" presId="urn:microsoft.com/office/officeart/2005/8/layout/hierarchy3"/>
    <dgm:cxn modelId="{32CEFD48-846E-4040-B08C-42AD225CBC29}" type="presParOf" srcId="{10531388-560A-4CC2-A098-0864E17BA165}" destId="{8E12E8DA-E010-4683-883D-1BDCF37DD45C}" srcOrd="4" destOrd="0" presId="urn:microsoft.com/office/officeart/2005/8/layout/hierarchy3"/>
    <dgm:cxn modelId="{BF83E94B-983D-4854-8A55-8E8C509AF02B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8" qsCatId="simple" csTypeId="urn:microsoft.com/office/officeart/2005/8/colors/accent1_2#19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Järelevalve õiguskaitsemeetme üle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täitmise määra kontrollimine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tegevusprotokolli koostamine</a:t>
          </a:r>
          <a:endParaRPr lang="et-EE" sz="2000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ohvri tegeliku ohu hindamine igal hetkel 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 custScaleY="184234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47722" custLinFactNeighborX="-4581" custLinFactNeighborY="2760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722564" custScaleY="153950" custLinFactNeighborX="-4404" custLinFactNeighborY="316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694352" custScaleY="124906" custLinFactNeighborX="-3427" custLinFactNeighborY="350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1271032C-1D62-4008-8E11-24D2833A5E5D}" type="presOf" srcId="{57D87F6A-F143-4B73-ADC3-6BF97B27F17E}" destId="{734C0C21-1566-449E-94E5-07ED6D60FC2C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0ED6C301-F2F1-4860-B6DF-29BCD9A52BC4}" type="presOf" srcId="{4AEE0E80-F095-4812-986B-CD54373A223F}" destId="{544B5885-F1D3-4870-928C-1BF205FCC468}" srcOrd="0" destOrd="0" presId="urn:microsoft.com/office/officeart/2005/8/layout/hierarchy3"/>
    <dgm:cxn modelId="{467580C5-D0F4-43B8-A4D9-354CBCB5E50E}" type="presOf" srcId="{57D87F6A-F143-4B73-ADC3-6BF97B27F17E}" destId="{27570BBB-AC6C-4E58-9AE3-38236285229E}" srcOrd="1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712BF457-C40D-41CD-9BFE-7A7B0817A8D7}" type="presOf" srcId="{CDCA1CDE-EEEA-49BF-B48D-7A3F5A934CDA}" destId="{8E12E8DA-E010-4683-883D-1BDCF37DD45C}" srcOrd="0" destOrd="0" presId="urn:microsoft.com/office/officeart/2005/8/layout/hierarchy3"/>
    <dgm:cxn modelId="{E1C8E470-40A0-4955-B03D-1CC1772374A3}" type="presOf" srcId="{D97D7609-2B5F-4DE2-8CA8-35B7DBFAD7D9}" destId="{2E943AD7-6CE6-4B07-B9E1-D0237979B10E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450A2F54-AF11-4ABF-8569-2DE07778BF0F}" type="presOf" srcId="{CD874C2A-7A0E-4551-BDD0-7170131D812B}" destId="{97A5106E-0E60-42CC-85F4-65F5E1CC6C4B}" srcOrd="0" destOrd="0" presId="urn:microsoft.com/office/officeart/2005/8/layout/hierarchy3"/>
    <dgm:cxn modelId="{4D8BC99B-F0CA-4203-BFCD-2148F65957D1}" type="presOf" srcId="{DA07C50E-36E2-473B-B663-A59131559265}" destId="{A522F43E-E2B0-4730-B5C4-54E151C5E65D}" srcOrd="0" destOrd="0" presId="urn:microsoft.com/office/officeart/2005/8/layout/hierarchy3"/>
    <dgm:cxn modelId="{A19800CB-CD1C-4FEC-827E-2972866A5DBB}" type="presOf" srcId="{18F24CE6-0789-43C9-A928-BC9E636F64A5}" destId="{6E07D565-5794-4325-93CF-7A3498004E77}" srcOrd="0" destOrd="0" presId="urn:microsoft.com/office/officeart/2005/8/layout/hierarchy3"/>
    <dgm:cxn modelId="{E63DA39B-13D4-453D-A0CA-19D16B68AB45}" type="presOf" srcId="{6A93B0E2-1A75-49BE-90EE-E4BEEA041914}" destId="{8A89219B-DA8B-4B84-8F23-85B5A7562286}" srcOrd="0" destOrd="0" presId="urn:microsoft.com/office/officeart/2005/8/layout/hierarchy3"/>
    <dgm:cxn modelId="{8202DEF1-0F36-4A22-B24B-585437B5775F}" type="presParOf" srcId="{6E07D565-5794-4325-93CF-7A3498004E77}" destId="{9D096E01-669F-432C-8B5C-91A552B9D4F1}" srcOrd="0" destOrd="0" presId="urn:microsoft.com/office/officeart/2005/8/layout/hierarchy3"/>
    <dgm:cxn modelId="{5CD97814-0466-4B8A-B449-B865309C931E}" type="presParOf" srcId="{9D096E01-669F-432C-8B5C-91A552B9D4F1}" destId="{2F1DF08F-D04C-4221-B70B-B2A9ED6095F2}" srcOrd="0" destOrd="0" presId="urn:microsoft.com/office/officeart/2005/8/layout/hierarchy3"/>
    <dgm:cxn modelId="{21C99095-EDB0-4501-BE12-B7E85321C816}" type="presParOf" srcId="{2F1DF08F-D04C-4221-B70B-B2A9ED6095F2}" destId="{734C0C21-1566-449E-94E5-07ED6D60FC2C}" srcOrd="0" destOrd="0" presId="urn:microsoft.com/office/officeart/2005/8/layout/hierarchy3"/>
    <dgm:cxn modelId="{FFF54094-6DCE-498B-8671-B63FCC572A2B}" type="presParOf" srcId="{2F1DF08F-D04C-4221-B70B-B2A9ED6095F2}" destId="{27570BBB-AC6C-4E58-9AE3-38236285229E}" srcOrd="1" destOrd="0" presId="urn:microsoft.com/office/officeart/2005/8/layout/hierarchy3"/>
    <dgm:cxn modelId="{D38CB0B5-477F-4361-9666-97E0E9863413}" type="presParOf" srcId="{9D096E01-669F-432C-8B5C-91A552B9D4F1}" destId="{10531388-560A-4CC2-A098-0864E17BA165}" srcOrd="1" destOrd="0" presId="urn:microsoft.com/office/officeart/2005/8/layout/hierarchy3"/>
    <dgm:cxn modelId="{DB63D279-E4DA-4F76-A4DB-03ABD9BCF697}" type="presParOf" srcId="{10531388-560A-4CC2-A098-0864E17BA165}" destId="{8A89219B-DA8B-4B84-8F23-85B5A7562286}" srcOrd="0" destOrd="0" presId="urn:microsoft.com/office/officeart/2005/8/layout/hierarchy3"/>
    <dgm:cxn modelId="{68632018-1F31-4BFF-8524-E2CFE2B4CC62}" type="presParOf" srcId="{10531388-560A-4CC2-A098-0864E17BA165}" destId="{A522F43E-E2B0-4730-B5C4-54E151C5E65D}" srcOrd="1" destOrd="0" presId="urn:microsoft.com/office/officeart/2005/8/layout/hierarchy3"/>
    <dgm:cxn modelId="{2EEDC07A-E75B-461A-8A61-39823FCB625F}" type="presParOf" srcId="{10531388-560A-4CC2-A098-0864E17BA165}" destId="{97A5106E-0E60-42CC-85F4-65F5E1CC6C4B}" srcOrd="2" destOrd="0" presId="urn:microsoft.com/office/officeart/2005/8/layout/hierarchy3"/>
    <dgm:cxn modelId="{0644BD82-B733-43DC-9501-00F29B818070}" type="presParOf" srcId="{10531388-560A-4CC2-A098-0864E17BA165}" destId="{2E943AD7-6CE6-4B07-B9E1-D0237979B10E}" srcOrd="3" destOrd="0" presId="urn:microsoft.com/office/officeart/2005/8/layout/hierarchy3"/>
    <dgm:cxn modelId="{C9DC0993-9A06-4FFA-A05E-4FD065375254}" type="presParOf" srcId="{10531388-560A-4CC2-A098-0864E17BA165}" destId="{8E12E8DA-E010-4683-883D-1BDCF37DD45C}" srcOrd="4" destOrd="0" presId="urn:microsoft.com/office/officeart/2005/8/layout/hierarchy3"/>
    <dgm:cxn modelId="{FFE66D27-DF11-454F-B5B0-1768B34B79E7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" qsCatId="simple" csTypeId="urn:microsoft.com/office/officeart/2005/8/colors/accent1_2#2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/>
      <dgm:spPr/>
      <dgm:t>
        <a:bodyPr/>
        <a:lstStyle/>
        <a:p>
          <a:pPr algn="ctr"/>
          <a:r>
            <a:rPr lang="et-EE" noProof="0" dirty="0" smtClean="0"/>
            <a:t>Naise kohtlemine KAEBUSE esitamisel</a:t>
          </a:r>
          <a:endParaRPr lang="et-EE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DA07C50E-36E2-473B-B663-A59131559265}">
      <dgm:prSet phldrT="[Texto]"/>
      <dgm:spPr/>
      <dgm:t>
        <a:bodyPr/>
        <a:lstStyle/>
        <a:p>
          <a:pPr algn="l"/>
          <a:r>
            <a:rPr lang="et-EE" noProof="0" dirty="0" smtClean="0"/>
            <a:t>mõista</a:t>
          </a:r>
          <a:r>
            <a:rPr lang="et-EE" noProof="0" dirty="0" smtClean="0"/>
            <a:t>, et tegu on raske sammuga</a:t>
          </a:r>
          <a:endParaRPr lang="et-EE" noProof="0" dirty="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B2307C79-690B-45D7-9252-09FEFF91596D}">
      <dgm:prSet phldrT="[Texto]"/>
      <dgm:spPr/>
      <dgm:t>
        <a:bodyPr/>
        <a:lstStyle/>
        <a:p>
          <a:pPr algn="l"/>
          <a:r>
            <a:rPr lang="et-EE" noProof="0" dirty="0" smtClean="0"/>
            <a:t>pakkuda turvalisust</a:t>
          </a:r>
          <a:endParaRPr lang="et-EE" noProof="0" dirty="0"/>
        </a:p>
      </dgm:t>
    </dgm:pt>
    <dgm:pt modelId="{FE00B211-7972-40A8-9943-BDA442DCC806}" type="par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40F5FD4-E005-4BAD-941A-E684F20692C9}" type="sib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81350E9-C694-4206-97F2-28A1CA42FBD7}">
      <dgm:prSet/>
      <dgm:spPr/>
      <dgm:t>
        <a:bodyPr/>
        <a:lstStyle/>
        <a:p>
          <a:pPr algn="l"/>
          <a:r>
            <a:rPr lang="et-EE" noProof="0" dirty="0" smtClean="0"/>
            <a:t>teavitada </a:t>
          </a:r>
          <a:r>
            <a:rPr lang="et-EE" noProof="0" dirty="0" smtClean="0"/>
            <a:t>piisavalt</a:t>
          </a:r>
          <a:endParaRPr lang="et-EE" noProof="0" dirty="0"/>
        </a:p>
      </dgm:t>
    </dgm:pt>
    <dgm:pt modelId="{EF60933A-2A67-44BC-A6EF-17914E233589}" type="par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335610D1-544A-468A-829B-83DE2C0F154E}" type="sib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D97D7609-2B5F-4DE2-8CA8-35B7DBFAD7D9}">
      <dgm:prSet/>
      <dgm:spPr/>
      <dgm:t>
        <a:bodyPr/>
        <a:lstStyle/>
        <a:p>
          <a:pPr algn="l"/>
          <a:r>
            <a:rPr lang="et-EE" noProof="0" dirty="0" smtClean="0"/>
            <a:t>kohelda lugupidamisega</a:t>
          </a:r>
          <a:endParaRPr lang="et-EE" noProof="0" dirty="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37843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4" custScaleX="363703" custLinFactNeighborX="637" custLinFactNeighborY="53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998B48-2F73-4EF5-9B28-752EF9073ACE}" type="pres">
      <dgm:prSet presAssocID="{FE00B211-7972-40A8-9943-BDA442DCC806}" presName="Name13" presStyleLbl="parChTrans1D2" presStyleIdx="1" presStyleCnt="4"/>
      <dgm:spPr/>
      <dgm:t>
        <a:bodyPr/>
        <a:lstStyle/>
        <a:p>
          <a:endParaRPr lang="es-ES"/>
        </a:p>
      </dgm:t>
    </dgm:pt>
    <dgm:pt modelId="{BC90910F-19EA-439E-AE8F-510DD4B0C2E4}" type="pres">
      <dgm:prSet presAssocID="{B2307C79-690B-45D7-9252-09FEFF91596D}" presName="childText" presStyleLbl="bgAcc1" presStyleIdx="1" presStyleCnt="4" custScaleX="36533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C4D694-557E-4BAA-912F-339CC1180AB2}" type="pres">
      <dgm:prSet presAssocID="{EF60933A-2A67-44BC-A6EF-17914E233589}" presName="Name13" presStyleLbl="parChTrans1D2" presStyleIdx="2" presStyleCnt="4"/>
      <dgm:spPr/>
      <dgm:t>
        <a:bodyPr/>
        <a:lstStyle/>
        <a:p>
          <a:endParaRPr lang="es-ES"/>
        </a:p>
      </dgm:t>
    </dgm:pt>
    <dgm:pt modelId="{A749ED7C-111C-4F52-BFD5-6D2ED42E4EB6}" type="pres">
      <dgm:prSet presAssocID="{181350E9-C694-4206-97F2-28A1CA42FBD7}" presName="childText" presStyleLbl="bgAcc1" presStyleIdx="2" presStyleCnt="4" custScaleX="3646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3" presStyleCnt="4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3" presStyleCnt="4" custScaleX="3643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E73ADCF-FFED-41DB-9AAD-BB5E774271D3}" type="presOf" srcId="{6A93B0E2-1A75-49BE-90EE-E4BEEA041914}" destId="{8A89219B-DA8B-4B84-8F23-85B5A7562286}" srcOrd="0" destOrd="0" presId="urn:microsoft.com/office/officeart/2005/8/layout/hierarchy3"/>
    <dgm:cxn modelId="{6E40F730-8556-4B82-AECC-D9FED5121511}" type="presOf" srcId="{CD874C2A-7A0E-4551-BDD0-7170131D812B}" destId="{97A5106E-0E60-42CC-85F4-65F5E1CC6C4B}" srcOrd="0" destOrd="0" presId="urn:microsoft.com/office/officeart/2005/8/layout/hierarchy3"/>
    <dgm:cxn modelId="{64547032-19A7-4E61-A655-25E5DB34C3C0}" type="presOf" srcId="{B2307C79-690B-45D7-9252-09FEFF91596D}" destId="{BC90910F-19EA-439E-AE8F-510DD4B0C2E4}" srcOrd="0" destOrd="0" presId="urn:microsoft.com/office/officeart/2005/8/layout/hierarchy3"/>
    <dgm:cxn modelId="{0069176B-2618-44DF-87EE-23108162998B}" srcId="{57D87F6A-F143-4B73-ADC3-6BF97B27F17E}" destId="{D97D7609-2B5F-4DE2-8CA8-35B7DBFAD7D9}" srcOrd="3" destOrd="0" parTransId="{CD874C2A-7A0E-4551-BDD0-7170131D812B}" sibTransId="{081BB4F0-EC64-4C8D-958B-F0F60694F2A2}"/>
    <dgm:cxn modelId="{3994B3BE-8961-4A3E-BD8A-9423BE27F7C2}" srcId="{57D87F6A-F143-4B73-ADC3-6BF97B27F17E}" destId="{B2307C79-690B-45D7-9252-09FEFF91596D}" srcOrd="1" destOrd="0" parTransId="{FE00B211-7972-40A8-9943-BDA442DCC806}" sibTransId="{140F5FD4-E005-4BAD-941A-E684F20692C9}"/>
    <dgm:cxn modelId="{9B5D7EE5-4B7B-404E-9647-4FC1F318BBE7}" type="presOf" srcId="{57D87F6A-F143-4B73-ADC3-6BF97B27F17E}" destId="{27570BBB-AC6C-4E58-9AE3-38236285229E}" srcOrd="1" destOrd="0" presId="urn:microsoft.com/office/officeart/2005/8/layout/hierarchy3"/>
    <dgm:cxn modelId="{E256724C-CC1C-4E95-B206-F2669DD28575}" type="presOf" srcId="{181350E9-C694-4206-97F2-28A1CA42FBD7}" destId="{A749ED7C-111C-4F52-BFD5-6D2ED42E4EB6}" srcOrd="0" destOrd="0" presId="urn:microsoft.com/office/officeart/2005/8/layout/hierarchy3"/>
    <dgm:cxn modelId="{D48ECC32-8599-4D2B-801F-2D9B96637673}" type="presOf" srcId="{FE00B211-7972-40A8-9943-BDA442DCC806}" destId="{E4998B48-2F73-4EF5-9B28-752EF9073ACE}" srcOrd="0" destOrd="0" presId="urn:microsoft.com/office/officeart/2005/8/layout/hierarchy3"/>
    <dgm:cxn modelId="{4DD1CBFB-23C4-429C-914F-29F0F9EC57DA}" srcId="{57D87F6A-F143-4B73-ADC3-6BF97B27F17E}" destId="{181350E9-C694-4206-97F2-28A1CA42FBD7}" srcOrd="2" destOrd="0" parTransId="{EF60933A-2A67-44BC-A6EF-17914E233589}" sibTransId="{335610D1-544A-468A-829B-83DE2C0F154E}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67FF1580-C166-44EB-A872-6A4AD0316BF4}" type="presOf" srcId="{D97D7609-2B5F-4DE2-8CA8-35B7DBFAD7D9}" destId="{2E943AD7-6CE6-4B07-B9E1-D0237979B10E}" srcOrd="0" destOrd="0" presId="urn:microsoft.com/office/officeart/2005/8/layout/hierarchy3"/>
    <dgm:cxn modelId="{1122220C-847A-4C1E-B7F8-D9C1BDF35D34}" type="presOf" srcId="{57D87F6A-F143-4B73-ADC3-6BF97B27F17E}" destId="{734C0C21-1566-449E-94E5-07ED6D60FC2C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990074F1-40F9-467E-8AFE-F15EA29BB961}" type="presOf" srcId="{18F24CE6-0789-43C9-A928-BC9E636F64A5}" destId="{6E07D565-5794-4325-93CF-7A3498004E77}" srcOrd="0" destOrd="0" presId="urn:microsoft.com/office/officeart/2005/8/layout/hierarchy3"/>
    <dgm:cxn modelId="{B15539C7-9084-4812-BEA5-9F3798DABCF0}" type="presOf" srcId="{DA07C50E-36E2-473B-B663-A59131559265}" destId="{A522F43E-E2B0-4730-B5C4-54E151C5E65D}" srcOrd="0" destOrd="0" presId="urn:microsoft.com/office/officeart/2005/8/layout/hierarchy3"/>
    <dgm:cxn modelId="{1DD864D3-703B-4DE5-9FC6-0B3E4B37683A}" type="presOf" srcId="{EF60933A-2A67-44BC-A6EF-17914E233589}" destId="{30C4D694-557E-4BAA-912F-339CC1180AB2}" srcOrd="0" destOrd="0" presId="urn:microsoft.com/office/officeart/2005/8/layout/hierarchy3"/>
    <dgm:cxn modelId="{19A91B83-86B6-4EE2-88BB-8CFF6A2574DA}" type="presParOf" srcId="{6E07D565-5794-4325-93CF-7A3498004E77}" destId="{9D096E01-669F-432C-8B5C-91A552B9D4F1}" srcOrd="0" destOrd="0" presId="urn:microsoft.com/office/officeart/2005/8/layout/hierarchy3"/>
    <dgm:cxn modelId="{CDFD2524-4BE3-4CA5-9137-81303512F246}" type="presParOf" srcId="{9D096E01-669F-432C-8B5C-91A552B9D4F1}" destId="{2F1DF08F-D04C-4221-B70B-B2A9ED6095F2}" srcOrd="0" destOrd="0" presId="urn:microsoft.com/office/officeart/2005/8/layout/hierarchy3"/>
    <dgm:cxn modelId="{6220AE0B-3550-4AA3-9362-850F8021CCA1}" type="presParOf" srcId="{2F1DF08F-D04C-4221-B70B-B2A9ED6095F2}" destId="{734C0C21-1566-449E-94E5-07ED6D60FC2C}" srcOrd="0" destOrd="0" presId="urn:microsoft.com/office/officeart/2005/8/layout/hierarchy3"/>
    <dgm:cxn modelId="{3EAFC2F6-9FE6-4AE8-83D4-AD3452758598}" type="presParOf" srcId="{2F1DF08F-D04C-4221-B70B-B2A9ED6095F2}" destId="{27570BBB-AC6C-4E58-9AE3-38236285229E}" srcOrd="1" destOrd="0" presId="urn:microsoft.com/office/officeart/2005/8/layout/hierarchy3"/>
    <dgm:cxn modelId="{526127B6-AC2D-498F-8233-4C99821A9B5E}" type="presParOf" srcId="{9D096E01-669F-432C-8B5C-91A552B9D4F1}" destId="{10531388-560A-4CC2-A098-0864E17BA165}" srcOrd="1" destOrd="0" presId="urn:microsoft.com/office/officeart/2005/8/layout/hierarchy3"/>
    <dgm:cxn modelId="{84E5F293-7F10-439F-879A-6F9FE9AB6AFE}" type="presParOf" srcId="{10531388-560A-4CC2-A098-0864E17BA165}" destId="{8A89219B-DA8B-4B84-8F23-85B5A7562286}" srcOrd="0" destOrd="0" presId="urn:microsoft.com/office/officeart/2005/8/layout/hierarchy3"/>
    <dgm:cxn modelId="{E416444A-8DEF-465A-A158-3B3E550DAFAD}" type="presParOf" srcId="{10531388-560A-4CC2-A098-0864E17BA165}" destId="{A522F43E-E2B0-4730-B5C4-54E151C5E65D}" srcOrd="1" destOrd="0" presId="urn:microsoft.com/office/officeart/2005/8/layout/hierarchy3"/>
    <dgm:cxn modelId="{1CB0F655-A702-4A2F-8A2D-ACBDACCF05E3}" type="presParOf" srcId="{10531388-560A-4CC2-A098-0864E17BA165}" destId="{E4998B48-2F73-4EF5-9B28-752EF9073ACE}" srcOrd="2" destOrd="0" presId="urn:microsoft.com/office/officeart/2005/8/layout/hierarchy3"/>
    <dgm:cxn modelId="{A1889F79-1FBD-44AC-9223-27694135B024}" type="presParOf" srcId="{10531388-560A-4CC2-A098-0864E17BA165}" destId="{BC90910F-19EA-439E-AE8F-510DD4B0C2E4}" srcOrd="3" destOrd="0" presId="urn:microsoft.com/office/officeart/2005/8/layout/hierarchy3"/>
    <dgm:cxn modelId="{226DAFE0-3313-4AD7-9041-BDD9AF031B2C}" type="presParOf" srcId="{10531388-560A-4CC2-A098-0864E17BA165}" destId="{30C4D694-557E-4BAA-912F-339CC1180AB2}" srcOrd="4" destOrd="0" presId="urn:microsoft.com/office/officeart/2005/8/layout/hierarchy3"/>
    <dgm:cxn modelId="{33197166-A042-49F8-9506-28AB0F1140BA}" type="presParOf" srcId="{10531388-560A-4CC2-A098-0864E17BA165}" destId="{A749ED7C-111C-4F52-BFD5-6D2ED42E4EB6}" srcOrd="5" destOrd="0" presId="urn:microsoft.com/office/officeart/2005/8/layout/hierarchy3"/>
    <dgm:cxn modelId="{72228ACB-3BDC-418A-B319-72282EB6F62C}" type="presParOf" srcId="{10531388-560A-4CC2-A098-0864E17BA165}" destId="{97A5106E-0E60-42CC-85F4-65F5E1CC6C4B}" srcOrd="6" destOrd="0" presId="urn:microsoft.com/office/officeart/2005/8/layout/hierarchy3"/>
    <dgm:cxn modelId="{C6A8FA22-C44F-4FBF-B541-4368670A0CF5}" type="presParOf" srcId="{10531388-560A-4CC2-A098-0864E17BA165}" destId="{2E943AD7-6CE6-4B07-B9E1-D0237979B10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19" qsCatId="simple" csTypeId="urn:microsoft.com/office/officeart/2005/8/colors/accent1_2#20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TEGEVUSPROTOKOLLI koostamise kriteeriumid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kohtuotsuse sisu analüüs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ohule vastavate kaitsemeetmete võtmine</a:t>
          </a:r>
          <a:endParaRPr lang="et-EE" sz="2000" noProof="0" dirty="0" smtClean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7DE49C97-12E0-455B-8179-29B2BF083054}">
      <dgm:prSet custT="1"/>
      <dgm:spPr/>
      <dgm:t>
        <a:bodyPr/>
        <a:lstStyle/>
        <a:p>
          <a:pPr algn="l"/>
          <a:r>
            <a:rPr lang="et-EE" sz="2000" noProof="0" dirty="0" smtClean="0"/>
            <a:t>järelaruannete koostamine</a:t>
          </a:r>
          <a:endParaRPr lang="et-EE" sz="2000" noProof="0" dirty="0"/>
        </a:p>
      </dgm:t>
    </dgm:pt>
    <dgm:pt modelId="{9B1A3215-3E9C-4874-93A7-017DAAD14E72}" type="parTrans" cxnId="{71ED7ADA-0BC2-4285-BD89-FE6E44D7FFEB}">
      <dgm:prSet/>
      <dgm:spPr/>
      <dgm:t>
        <a:bodyPr/>
        <a:lstStyle/>
        <a:p>
          <a:endParaRPr lang="es-ES"/>
        </a:p>
      </dgm:t>
    </dgm:pt>
    <dgm:pt modelId="{2A58757F-9DEB-4BAC-9DE0-19D8F9640F06}" type="sibTrans" cxnId="{71ED7ADA-0BC2-4285-BD89-FE6E44D7FFEB}">
      <dgm:prSet/>
      <dgm:spPr/>
      <dgm:t>
        <a:bodyPr/>
        <a:lstStyle/>
        <a:p>
          <a:endParaRPr lang="es-ES"/>
        </a:p>
      </dgm:t>
    </dgm:pt>
    <dgm:pt modelId="{F4F4E4DE-34E3-4CF2-8BDA-59527F53B2AE}">
      <dgm:prSet custT="1"/>
      <dgm:spPr/>
      <dgm:t>
        <a:bodyPr/>
        <a:lstStyle/>
        <a:p>
          <a:pPr algn="l"/>
          <a:r>
            <a:rPr lang="et-EE" sz="2000" noProof="0" dirty="0" smtClean="0"/>
            <a:t>vägivallatsejaga tegelemine meetmete täitmata jätmise korral</a:t>
          </a:r>
          <a:endParaRPr lang="et-EE" sz="2000" noProof="0" dirty="0"/>
        </a:p>
      </dgm:t>
    </dgm:pt>
    <dgm:pt modelId="{99DB0448-9DF9-4891-BDFC-8784B068F25E}" type="parTrans" cxnId="{2A63D1DF-B564-4379-AF78-5E4D5BAD1754}">
      <dgm:prSet/>
      <dgm:spPr/>
      <dgm:t>
        <a:bodyPr/>
        <a:lstStyle/>
        <a:p>
          <a:endParaRPr lang="es-ES"/>
        </a:p>
      </dgm:t>
    </dgm:pt>
    <dgm:pt modelId="{E37B42DE-E5B0-48B5-95AA-6F8DB52DCA43}" type="sibTrans" cxnId="{2A63D1DF-B564-4379-AF78-5E4D5BAD1754}">
      <dgm:prSet/>
      <dgm:spPr/>
      <dgm:t>
        <a:bodyPr/>
        <a:lstStyle/>
        <a:p>
          <a:endParaRPr lang="es-ES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 konkreetse ohu hindamine </a:t>
          </a:r>
          <a:r>
            <a:rPr lang="et-EE" sz="1600" noProof="0" dirty="0" smtClean="0"/>
            <a:t>(VIOGEN)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 custScaleY="189871" custLinFactNeighborX="40684" custLinFactNeighborY="-723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5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5" custScaleX="842711" custScaleY="121891" custLinFactNeighborX="-3427" custLinFactNeighborY="207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5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5" custScaleX="842711" custScaleY="127190" custLinFactNeighborX="586" custLinFactNeighborY="193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5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5" custScaleX="842711" custScaleY="124906" custLinFactNeighborX="1419" custLinFactNeighborY="109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7FE58B-F9C6-49DB-92E8-D9045DB54A2F}" type="pres">
      <dgm:prSet presAssocID="{9B1A3215-3E9C-4874-93A7-017DAAD14E72}" presName="Name13" presStyleLbl="parChTrans1D2" presStyleIdx="3" presStyleCnt="5"/>
      <dgm:spPr/>
      <dgm:t>
        <a:bodyPr/>
        <a:lstStyle/>
        <a:p>
          <a:endParaRPr lang="es-ES"/>
        </a:p>
      </dgm:t>
    </dgm:pt>
    <dgm:pt modelId="{8769959D-2219-4DEF-B43F-E3DFDFB543E0}" type="pres">
      <dgm:prSet presAssocID="{7DE49C97-12E0-455B-8179-29B2BF083054}" presName="childText" presStyleLbl="bgAcc1" presStyleIdx="3" presStyleCnt="5" custScaleX="842711" custScaleY="132809" custLinFactNeighborX="587" custLinFactNeighborY="1423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9A596F-01A9-4544-8073-6EAAA1A8495E}" type="pres">
      <dgm:prSet presAssocID="{99DB0448-9DF9-4891-BDFC-8784B068F25E}" presName="Name13" presStyleLbl="parChTrans1D2" presStyleIdx="4" presStyleCnt="5"/>
      <dgm:spPr/>
      <dgm:t>
        <a:bodyPr/>
        <a:lstStyle/>
        <a:p>
          <a:endParaRPr lang="es-ES"/>
        </a:p>
      </dgm:t>
    </dgm:pt>
    <dgm:pt modelId="{20CB633B-E3BD-4334-AC1B-7299D5941B61}" type="pres">
      <dgm:prSet presAssocID="{F4F4E4DE-34E3-4CF2-8BDA-59527F53B2AE}" presName="childText" presStyleLbl="bgAcc1" presStyleIdx="4" presStyleCnt="5" custScaleX="842710" custScaleY="130529" custLinFactNeighborX="2918" custLinFactNeighborY="172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1ED7ADA-0BC2-4285-BD89-FE6E44D7FFEB}" srcId="{57D87F6A-F143-4B73-ADC3-6BF97B27F17E}" destId="{7DE49C97-12E0-455B-8179-29B2BF083054}" srcOrd="3" destOrd="0" parTransId="{9B1A3215-3E9C-4874-93A7-017DAAD14E72}" sibTransId="{2A58757F-9DEB-4BAC-9DE0-19D8F9640F06}"/>
    <dgm:cxn modelId="{6F433045-92E2-4F70-BBD4-3E5DBD7DBA6A}" type="presOf" srcId="{D97D7609-2B5F-4DE2-8CA8-35B7DBFAD7D9}" destId="{2E943AD7-6CE6-4B07-B9E1-D0237979B10E}" srcOrd="0" destOrd="0" presId="urn:microsoft.com/office/officeart/2005/8/layout/hierarchy3"/>
    <dgm:cxn modelId="{ADAB0047-58B7-4E25-8586-6F9921500E83}" type="presOf" srcId="{6A93B0E2-1A75-49BE-90EE-E4BEEA041914}" destId="{8A89219B-DA8B-4B84-8F23-85B5A7562286}" srcOrd="0" destOrd="0" presId="urn:microsoft.com/office/officeart/2005/8/layout/hierarchy3"/>
    <dgm:cxn modelId="{E7C100DD-D72D-4817-80CA-CFCC145AC57F}" type="presOf" srcId="{4AEE0E80-F095-4812-986B-CD54373A223F}" destId="{544B5885-F1D3-4870-928C-1BF205FCC468}" srcOrd="0" destOrd="0" presId="urn:microsoft.com/office/officeart/2005/8/layout/hierarchy3"/>
    <dgm:cxn modelId="{D2344789-A1AB-4A62-B19D-1AF5165074FE}" type="presOf" srcId="{DA07C50E-36E2-473B-B663-A59131559265}" destId="{A522F43E-E2B0-4730-B5C4-54E151C5E65D}" srcOrd="0" destOrd="0" presId="urn:microsoft.com/office/officeart/2005/8/layout/hierarchy3"/>
    <dgm:cxn modelId="{B50BD707-A5A8-477A-9C53-8A576E4F5651}" type="presOf" srcId="{57D87F6A-F143-4B73-ADC3-6BF97B27F17E}" destId="{27570BBB-AC6C-4E58-9AE3-38236285229E}" srcOrd="1" destOrd="0" presId="urn:microsoft.com/office/officeart/2005/8/layout/hierarchy3"/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4ABD7BC7-11A3-4720-BD64-889C538CA5CD}" type="presOf" srcId="{CD874C2A-7A0E-4551-BDD0-7170131D812B}" destId="{97A5106E-0E60-42CC-85F4-65F5E1CC6C4B}" srcOrd="0" destOrd="0" presId="urn:microsoft.com/office/officeart/2005/8/layout/hierarchy3"/>
    <dgm:cxn modelId="{2CB22F71-6154-41B6-B47C-206FDE72F163}" type="presOf" srcId="{57D87F6A-F143-4B73-ADC3-6BF97B27F17E}" destId="{734C0C21-1566-449E-94E5-07ED6D60FC2C}" srcOrd="0" destOrd="0" presId="urn:microsoft.com/office/officeart/2005/8/layout/hierarchy3"/>
    <dgm:cxn modelId="{06C39F9F-D644-41B7-B055-79EF1C0798A9}" type="presOf" srcId="{F4F4E4DE-34E3-4CF2-8BDA-59527F53B2AE}" destId="{20CB633B-E3BD-4334-AC1B-7299D5941B61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80B6B8A8-B85F-4453-8206-17CB09CEC9ED}" type="presOf" srcId="{9B1A3215-3E9C-4874-93A7-017DAAD14E72}" destId="{7D7FE58B-F9C6-49DB-92E8-D9045DB54A2F}" srcOrd="0" destOrd="0" presId="urn:microsoft.com/office/officeart/2005/8/layout/hierarchy3"/>
    <dgm:cxn modelId="{2A63D1DF-B564-4379-AF78-5E4D5BAD1754}" srcId="{57D87F6A-F143-4B73-ADC3-6BF97B27F17E}" destId="{F4F4E4DE-34E3-4CF2-8BDA-59527F53B2AE}" srcOrd="4" destOrd="0" parTransId="{99DB0448-9DF9-4891-BDFC-8784B068F25E}" sibTransId="{E37B42DE-E5B0-48B5-95AA-6F8DB52DCA43}"/>
    <dgm:cxn modelId="{7B2F59E0-B033-480E-94AB-CB6E05D7BE8C}" type="presOf" srcId="{CDCA1CDE-EEEA-49BF-B48D-7A3F5A934CDA}" destId="{8E12E8DA-E010-4683-883D-1BDCF37DD45C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FB2FA3F4-66B5-4332-A22E-938A4A536281}" type="presOf" srcId="{7DE49C97-12E0-455B-8179-29B2BF083054}" destId="{8769959D-2219-4DEF-B43F-E3DFDFB543E0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30A1D19-D755-4A54-A047-60E1FE890329}" type="presOf" srcId="{99DB0448-9DF9-4891-BDFC-8784B068F25E}" destId="{2E9A596F-01A9-4544-8073-6EAAA1A8495E}" srcOrd="0" destOrd="0" presId="urn:microsoft.com/office/officeart/2005/8/layout/hierarchy3"/>
    <dgm:cxn modelId="{64D48859-5358-4B0F-994A-2549EB3A4D80}" type="presOf" srcId="{18F24CE6-0789-43C9-A928-BC9E636F64A5}" destId="{6E07D565-5794-4325-93CF-7A3498004E77}" srcOrd="0" destOrd="0" presId="urn:microsoft.com/office/officeart/2005/8/layout/hierarchy3"/>
    <dgm:cxn modelId="{01DA968B-55CC-4F0F-A1E1-C14203797549}" type="presParOf" srcId="{6E07D565-5794-4325-93CF-7A3498004E77}" destId="{9D096E01-669F-432C-8B5C-91A552B9D4F1}" srcOrd="0" destOrd="0" presId="urn:microsoft.com/office/officeart/2005/8/layout/hierarchy3"/>
    <dgm:cxn modelId="{18F66F65-012F-4FA9-998A-B222FFD6AF2A}" type="presParOf" srcId="{9D096E01-669F-432C-8B5C-91A552B9D4F1}" destId="{2F1DF08F-D04C-4221-B70B-B2A9ED6095F2}" srcOrd="0" destOrd="0" presId="urn:microsoft.com/office/officeart/2005/8/layout/hierarchy3"/>
    <dgm:cxn modelId="{2D0094EF-400F-46ED-A82D-852D5322F3BC}" type="presParOf" srcId="{2F1DF08F-D04C-4221-B70B-B2A9ED6095F2}" destId="{734C0C21-1566-449E-94E5-07ED6D60FC2C}" srcOrd="0" destOrd="0" presId="urn:microsoft.com/office/officeart/2005/8/layout/hierarchy3"/>
    <dgm:cxn modelId="{7F827DB2-CDEA-4C47-B258-7D94932F477C}" type="presParOf" srcId="{2F1DF08F-D04C-4221-B70B-B2A9ED6095F2}" destId="{27570BBB-AC6C-4E58-9AE3-38236285229E}" srcOrd="1" destOrd="0" presId="urn:microsoft.com/office/officeart/2005/8/layout/hierarchy3"/>
    <dgm:cxn modelId="{C10B2F46-48E5-43E8-A660-5DF7B3E444D7}" type="presParOf" srcId="{9D096E01-669F-432C-8B5C-91A552B9D4F1}" destId="{10531388-560A-4CC2-A098-0864E17BA165}" srcOrd="1" destOrd="0" presId="urn:microsoft.com/office/officeart/2005/8/layout/hierarchy3"/>
    <dgm:cxn modelId="{BED7222D-8877-4B43-91C1-70B65557FBD6}" type="presParOf" srcId="{10531388-560A-4CC2-A098-0864E17BA165}" destId="{8A89219B-DA8B-4B84-8F23-85B5A7562286}" srcOrd="0" destOrd="0" presId="urn:microsoft.com/office/officeart/2005/8/layout/hierarchy3"/>
    <dgm:cxn modelId="{1DFA7DC8-5560-45B4-A8BA-CA54FADA41F6}" type="presParOf" srcId="{10531388-560A-4CC2-A098-0864E17BA165}" destId="{A522F43E-E2B0-4730-B5C4-54E151C5E65D}" srcOrd="1" destOrd="0" presId="urn:microsoft.com/office/officeart/2005/8/layout/hierarchy3"/>
    <dgm:cxn modelId="{C0D637CC-F2BC-4594-94CF-FC9FD0F71532}" type="presParOf" srcId="{10531388-560A-4CC2-A098-0864E17BA165}" destId="{97A5106E-0E60-42CC-85F4-65F5E1CC6C4B}" srcOrd="2" destOrd="0" presId="urn:microsoft.com/office/officeart/2005/8/layout/hierarchy3"/>
    <dgm:cxn modelId="{EEC8BE2E-613C-495F-837D-2FB9B97181E0}" type="presParOf" srcId="{10531388-560A-4CC2-A098-0864E17BA165}" destId="{2E943AD7-6CE6-4B07-B9E1-D0237979B10E}" srcOrd="3" destOrd="0" presId="urn:microsoft.com/office/officeart/2005/8/layout/hierarchy3"/>
    <dgm:cxn modelId="{E8A332AB-FAEF-4D0F-A5BF-FBC863E50139}" type="presParOf" srcId="{10531388-560A-4CC2-A098-0864E17BA165}" destId="{8E12E8DA-E010-4683-883D-1BDCF37DD45C}" srcOrd="4" destOrd="0" presId="urn:microsoft.com/office/officeart/2005/8/layout/hierarchy3"/>
    <dgm:cxn modelId="{35498762-DF66-400E-915C-A617AFDF67DD}" type="presParOf" srcId="{10531388-560A-4CC2-A098-0864E17BA165}" destId="{544B5885-F1D3-4870-928C-1BF205FCC468}" srcOrd="5" destOrd="0" presId="urn:microsoft.com/office/officeart/2005/8/layout/hierarchy3"/>
    <dgm:cxn modelId="{BD44A921-7A8A-4E0B-90D2-EA206DEC404A}" type="presParOf" srcId="{10531388-560A-4CC2-A098-0864E17BA165}" destId="{7D7FE58B-F9C6-49DB-92E8-D9045DB54A2F}" srcOrd="6" destOrd="0" presId="urn:microsoft.com/office/officeart/2005/8/layout/hierarchy3"/>
    <dgm:cxn modelId="{52320B94-E230-4A13-A841-C1C69DC7E2E4}" type="presParOf" srcId="{10531388-560A-4CC2-A098-0864E17BA165}" destId="{8769959D-2219-4DEF-B43F-E3DFDFB543E0}" srcOrd="7" destOrd="0" presId="urn:microsoft.com/office/officeart/2005/8/layout/hierarchy3"/>
    <dgm:cxn modelId="{31A4DD58-7BB7-43E5-9290-3FAB90AA9E39}" type="presParOf" srcId="{10531388-560A-4CC2-A098-0864E17BA165}" destId="{2E9A596F-01A9-4544-8073-6EAAA1A8495E}" srcOrd="8" destOrd="0" presId="urn:microsoft.com/office/officeart/2005/8/layout/hierarchy3"/>
    <dgm:cxn modelId="{BB4E3249-C873-4360-ADB5-6FFAFA8C3858}" type="presParOf" srcId="{10531388-560A-4CC2-A098-0864E17BA165}" destId="{20CB633B-E3BD-4334-AC1B-7299D5941B61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20" qsCatId="simple" csTypeId="urn:microsoft.com/office/officeart/2005/8/colors/accent1_2#21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800" noProof="0" dirty="0" smtClean="0"/>
            <a:t>VIOGEN</a:t>
          </a:r>
          <a:endParaRPr lang="et-EE" sz="28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 Politsei </a:t>
          </a:r>
          <a:r>
            <a:rPr lang="et-EE" sz="2000" noProof="0" dirty="0" smtClean="0"/>
            <a:t>hinnang riskile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Riskitasemed:</a:t>
          </a:r>
        </a:p>
        <a:p>
          <a:pPr algn="l"/>
          <a:r>
            <a:rPr lang="et-EE" sz="1600" noProof="0" dirty="0" smtClean="0"/>
            <a:t>- tuvastamata	- 90 päeva</a:t>
          </a:r>
        </a:p>
        <a:p>
          <a:pPr algn="l"/>
          <a:r>
            <a:rPr lang="et-EE" sz="1600" noProof="0" dirty="0" smtClean="0"/>
            <a:t>- madal		-  60 päeva</a:t>
          </a:r>
        </a:p>
        <a:p>
          <a:pPr algn="l"/>
          <a:r>
            <a:rPr lang="et-EE" sz="1600" noProof="0" dirty="0" smtClean="0"/>
            <a:t>- keskmine 	-  30 päeva </a:t>
          </a:r>
        </a:p>
        <a:p>
          <a:pPr algn="l"/>
          <a:r>
            <a:rPr lang="et-EE" sz="1600" noProof="0" dirty="0" smtClean="0"/>
            <a:t>- kõrge		-  7 päeva</a:t>
          </a:r>
        </a:p>
        <a:p>
          <a:pPr algn="l"/>
          <a:r>
            <a:rPr lang="et-EE" sz="1600" noProof="0" dirty="0" smtClean="0"/>
            <a:t>- ülikõrge		- 72 tundi</a:t>
          </a:r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 Politsei hinnang riski </a:t>
          </a:r>
          <a:r>
            <a:rPr lang="et-EE" sz="2000" noProof="0" dirty="0" smtClean="0"/>
            <a:t>muutusele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842791" custScaleY="259223" custLinFactY="-100000" custLinFactNeighborX="9197" custLinFactNeighborY="-117448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1329618" custScaleY="273678" custLinFactNeighborX="-3427" custLinFactNeighborY="244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1757057" custScaleY="269915" custLinFactNeighborX="-4404" custLinFactNeighborY="314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1124426" custScaleY="1010927" custLinFactNeighborX="-8722" custLinFactNeighborY="376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238FC9C6-5DBA-4488-BF89-1B7855E2F683}" type="presOf" srcId="{DA07C50E-36E2-473B-B663-A59131559265}" destId="{A522F43E-E2B0-4730-B5C4-54E151C5E65D}" srcOrd="0" destOrd="0" presId="urn:microsoft.com/office/officeart/2005/8/layout/hierarchy3"/>
    <dgm:cxn modelId="{3A7B9AF0-A40E-45D6-9892-F25FF2E6461B}" type="presOf" srcId="{57D87F6A-F143-4B73-ADC3-6BF97B27F17E}" destId="{734C0C21-1566-449E-94E5-07ED6D60FC2C}" srcOrd="0" destOrd="0" presId="urn:microsoft.com/office/officeart/2005/8/layout/hierarchy3"/>
    <dgm:cxn modelId="{3BBA9EB1-2970-4E0E-9F70-CA606607EF59}" type="presOf" srcId="{CD874C2A-7A0E-4551-BDD0-7170131D812B}" destId="{97A5106E-0E60-42CC-85F4-65F5E1CC6C4B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D99545D4-BC81-4D8E-87D2-0FE2A28CFFDD}" type="presOf" srcId="{CDCA1CDE-EEEA-49BF-B48D-7A3F5A934CDA}" destId="{8E12E8DA-E010-4683-883D-1BDCF37DD45C}" srcOrd="0" destOrd="0" presId="urn:microsoft.com/office/officeart/2005/8/layout/hierarchy3"/>
    <dgm:cxn modelId="{2E1D1633-4614-42CE-9A01-8B9742E8065B}" type="presOf" srcId="{18F24CE6-0789-43C9-A928-BC9E636F64A5}" destId="{6E07D565-5794-4325-93CF-7A3498004E77}" srcOrd="0" destOrd="0" presId="urn:microsoft.com/office/officeart/2005/8/layout/hierarchy3"/>
    <dgm:cxn modelId="{7981C2AD-1570-46D4-BC34-924886BB77FD}" type="presOf" srcId="{57D87F6A-F143-4B73-ADC3-6BF97B27F17E}" destId="{27570BBB-AC6C-4E58-9AE3-38236285229E}" srcOrd="1" destOrd="0" presId="urn:microsoft.com/office/officeart/2005/8/layout/hierarchy3"/>
    <dgm:cxn modelId="{2EEF9A02-7FFB-4B39-A89C-BD5BEE1513F8}" type="presOf" srcId="{6A93B0E2-1A75-49BE-90EE-E4BEEA041914}" destId="{8A89219B-DA8B-4B84-8F23-85B5A7562286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17916106-8515-4D6C-A06B-C647D37FF9D2}" type="presOf" srcId="{4AEE0E80-F095-4812-986B-CD54373A223F}" destId="{544B5885-F1D3-4870-928C-1BF205FCC468}" srcOrd="0" destOrd="0" presId="urn:microsoft.com/office/officeart/2005/8/layout/hierarchy3"/>
    <dgm:cxn modelId="{83789687-BDB2-4178-877E-B9CE729BCB79}" type="presOf" srcId="{D97D7609-2B5F-4DE2-8CA8-35B7DBFAD7D9}" destId="{2E943AD7-6CE6-4B07-B9E1-D0237979B10E}" srcOrd="0" destOrd="0" presId="urn:microsoft.com/office/officeart/2005/8/layout/hierarchy3"/>
    <dgm:cxn modelId="{5B17A1B8-BF3A-41B8-AE50-EB702CE29D99}" type="presParOf" srcId="{6E07D565-5794-4325-93CF-7A3498004E77}" destId="{9D096E01-669F-432C-8B5C-91A552B9D4F1}" srcOrd="0" destOrd="0" presId="urn:microsoft.com/office/officeart/2005/8/layout/hierarchy3"/>
    <dgm:cxn modelId="{34D32EB5-A3C8-42CE-860E-B81AEC29BCB2}" type="presParOf" srcId="{9D096E01-669F-432C-8B5C-91A552B9D4F1}" destId="{2F1DF08F-D04C-4221-B70B-B2A9ED6095F2}" srcOrd="0" destOrd="0" presId="urn:microsoft.com/office/officeart/2005/8/layout/hierarchy3"/>
    <dgm:cxn modelId="{57BC1324-6AD0-401C-B815-16A576F73FAF}" type="presParOf" srcId="{2F1DF08F-D04C-4221-B70B-B2A9ED6095F2}" destId="{734C0C21-1566-449E-94E5-07ED6D60FC2C}" srcOrd="0" destOrd="0" presId="urn:microsoft.com/office/officeart/2005/8/layout/hierarchy3"/>
    <dgm:cxn modelId="{AC33DAAF-3157-4454-95DB-D77248B799CE}" type="presParOf" srcId="{2F1DF08F-D04C-4221-B70B-B2A9ED6095F2}" destId="{27570BBB-AC6C-4E58-9AE3-38236285229E}" srcOrd="1" destOrd="0" presId="urn:microsoft.com/office/officeart/2005/8/layout/hierarchy3"/>
    <dgm:cxn modelId="{530C4374-2C40-43FE-B6B2-F382C367A58D}" type="presParOf" srcId="{9D096E01-669F-432C-8B5C-91A552B9D4F1}" destId="{10531388-560A-4CC2-A098-0864E17BA165}" srcOrd="1" destOrd="0" presId="urn:microsoft.com/office/officeart/2005/8/layout/hierarchy3"/>
    <dgm:cxn modelId="{BC6F545F-3A38-4149-81D1-14F9DA0E53B7}" type="presParOf" srcId="{10531388-560A-4CC2-A098-0864E17BA165}" destId="{8A89219B-DA8B-4B84-8F23-85B5A7562286}" srcOrd="0" destOrd="0" presId="urn:microsoft.com/office/officeart/2005/8/layout/hierarchy3"/>
    <dgm:cxn modelId="{891C4890-888B-4CDD-B258-F95DB73673F8}" type="presParOf" srcId="{10531388-560A-4CC2-A098-0864E17BA165}" destId="{A522F43E-E2B0-4730-B5C4-54E151C5E65D}" srcOrd="1" destOrd="0" presId="urn:microsoft.com/office/officeart/2005/8/layout/hierarchy3"/>
    <dgm:cxn modelId="{786F6502-73E2-447A-9169-E27D0751FCC5}" type="presParOf" srcId="{10531388-560A-4CC2-A098-0864E17BA165}" destId="{97A5106E-0E60-42CC-85F4-65F5E1CC6C4B}" srcOrd="2" destOrd="0" presId="urn:microsoft.com/office/officeart/2005/8/layout/hierarchy3"/>
    <dgm:cxn modelId="{7FF2EF88-6239-400A-9194-0A2B9004B18E}" type="presParOf" srcId="{10531388-560A-4CC2-A098-0864E17BA165}" destId="{2E943AD7-6CE6-4B07-B9E1-D0237979B10E}" srcOrd="3" destOrd="0" presId="urn:microsoft.com/office/officeart/2005/8/layout/hierarchy3"/>
    <dgm:cxn modelId="{275B7DE9-9D6B-49B7-8F9A-3291B89EC16A}" type="presParOf" srcId="{10531388-560A-4CC2-A098-0864E17BA165}" destId="{8E12E8DA-E010-4683-883D-1BDCF37DD45C}" srcOrd="4" destOrd="0" presId="urn:microsoft.com/office/officeart/2005/8/layout/hierarchy3"/>
    <dgm:cxn modelId="{67D33D6E-6CBD-4B0D-8784-5FBF7B5352B7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21" qsCatId="simple" csTypeId="urn:microsoft.com/office/officeart/2005/8/colors/accent1_2#22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noProof="0" dirty="0" smtClean="0"/>
            <a:t>SOTSIAALSE kaitse meetmed</a:t>
          </a:r>
          <a:endParaRPr lang="et-EE" sz="24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 juurdepääsu võimaldamine olemasolevatele </a:t>
          </a:r>
          <a:r>
            <a:rPr lang="et-EE" sz="2000" noProof="0" dirty="0" smtClean="0"/>
            <a:t>vahenditele</a:t>
          </a:r>
          <a:endParaRPr lang="et-EE" sz="20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Vahendid:</a:t>
          </a:r>
          <a:endParaRPr lang="et-EE" sz="2000" noProof="0" dirty="0" smtClean="0"/>
        </a:p>
        <a:p>
          <a:pPr algn="l"/>
          <a:r>
            <a:rPr lang="et-EE" sz="1600" noProof="0" dirty="0" smtClean="0"/>
            <a:t>- tasuta õigusabi</a:t>
          </a:r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sotsiaalhoolekanne</a:t>
          </a:r>
          <a:endParaRPr lang="et-EE" sz="1600" noProof="0" dirty="0" smtClean="0"/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tööga seotud õigused</a:t>
          </a:r>
          <a:endParaRPr lang="et-EE" sz="1600" noProof="0" dirty="0" smtClean="0"/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õigus majandusabile</a:t>
          </a:r>
          <a:endParaRPr lang="et-EE" sz="1600" noProof="0" dirty="0" smtClean="0"/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juurdepääs sotsiaalelamutele</a:t>
          </a:r>
          <a:endParaRPr lang="et-EE" sz="1600" noProof="0" dirty="0" smtClean="0"/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prioriteet koolihariduse andmine lastele </a:t>
          </a:r>
          <a:endParaRPr lang="et-EE" sz="1600" noProof="0" dirty="0" smtClean="0"/>
        </a:p>
        <a:p>
          <a:pPr algn="l"/>
          <a:r>
            <a:rPr lang="et-EE" sz="1600" noProof="0" dirty="0" smtClean="0"/>
            <a:t>- </a:t>
          </a:r>
          <a:r>
            <a:rPr lang="et-EE" sz="1600" noProof="0" dirty="0" smtClean="0"/>
            <a:t>välisriigist pärit ohvrite ebaseadusliku staatuse seadustamine</a:t>
          </a:r>
          <a:endParaRPr lang="et-EE" sz="1600" noProof="0" dirty="0" smtClean="0"/>
        </a:p>
        <a:p>
          <a:pPr algn="l"/>
          <a:r>
            <a:rPr lang="et-EE" sz="1600" noProof="0" dirty="0" smtClean="0"/>
            <a:t>- elektrooniliste ja andmesidevahendite kasutamine</a:t>
          </a:r>
          <a:r>
            <a:rPr lang="et-EE" sz="2000" noProof="0" dirty="0" smtClean="0"/>
            <a:t> 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22399" custLinFactNeighborX="-557" custLinFactNeighborY="-79563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2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2" custScaleX="727421" custScaleY="147722" custLinFactNeighborX="-3427" custLinFactNeighborY="-66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2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2" custScaleX="723977" custScaleY="831310" custLinFactNeighborX="-7291" custLinFactNeighborY="-1976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187FB87-38F9-4AFB-B2B1-280389CA2059}" type="presOf" srcId="{18F24CE6-0789-43C9-A928-BC9E636F64A5}" destId="{6E07D565-5794-4325-93CF-7A3498004E77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45DF3E3A-DBE3-4CB7-84DB-57DD4D887D00}" type="presOf" srcId="{DA07C50E-36E2-473B-B663-A59131559265}" destId="{A522F43E-E2B0-4730-B5C4-54E151C5E65D}" srcOrd="0" destOrd="0" presId="urn:microsoft.com/office/officeart/2005/8/layout/hierarchy3"/>
    <dgm:cxn modelId="{D03CD740-E155-4E90-8C0B-4946605C07C9}" type="presOf" srcId="{57D87F6A-F143-4B73-ADC3-6BF97B27F17E}" destId="{734C0C21-1566-449E-94E5-07ED6D60FC2C}" srcOrd="0" destOrd="0" presId="urn:microsoft.com/office/officeart/2005/8/layout/hierarchy3"/>
    <dgm:cxn modelId="{E234FC69-443E-4C7F-9133-0A8E8DDA721A}" type="presOf" srcId="{CD874C2A-7A0E-4551-BDD0-7170131D812B}" destId="{97A5106E-0E60-42CC-85F4-65F5E1CC6C4B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D87BAFEE-6931-4B0A-BD4B-2C0976432D1D}" type="presOf" srcId="{D97D7609-2B5F-4DE2-8CA8-35B7DBFAD7D9}" destId="{2E943AD7-6CE6-4B07-B9E1-D0237979B10E}" srcOrd="0" destOrd="0" presId="urn:microsoft.com/office/officeart/2005/8/layout/hierarchy3"/>
    <dgm:cxn modelId="{7307C0BA-72CF-4864-B186-B5A75FDCF15D}" type="presOf" srcId="{57D87F6A-F143-4B73-ADC3-6BF97B27F17E}" destId="{27570BBB-AC6C-4E58-9AE3-38236285229E}" srcOrd="1" destOrd="0" presId="urn:microsoft.com/office/officeart/2005/8/layout/hierarchy3"/>
    <dgm:cxn modelId="{8BB2185C-323C-4D6D-9270-B9B915441113}" type="presOf" srcId="{6A93B0E2-1A75-49BE-90EE-E4BEEA041914}" destId="{8A89219B-DA8B-4B84-8F23-85B5A7562286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85F6FB35-BB82-471D-9AF6-ED9B2920D7CD}" type="presParOf" srcId="{6E07D565-5794-4325-93CF-7A3498004E77}" destId="{9D096E01-669F-432C-8B5C-91A552B9D4F1}" srcOrd="0" destOrd="0" presId="urn:microsoft.com/office/officeart/2005/8/layout/hierarchy3"/>
    <dgm:cxn modelId="{289FA464-EFEC-4B40-AFCA-0D0E5AB3A116}" type="presParOf" srcId="{9D096E01-669F-432C-8B5C-91A552B9D4F1}" destId="{2F1DF08F-D04C-4221-B70B-B2A9ED6095F2}" srcOrd="0" destOrd="0" presId="urn:microsoft.com/office/officeart/2005/8/layout/hierarchy3"/>
    <dgm:cxn modelId="{5F1A53E0-0E31-4C17-A753-431F9080FBC6}" type="presParOf" srcId="{2F1DF08F-D04C-4221-B70B-B2A9ED6095F2}" destId="{734C0C21-1566-449E-94E5-07ED6D60FC2C}" srcOrd="0" destOrd="0" presId="urn:microsoft.com/office/officeart/2005/8/layout/hierarchy3"/>
    <dgm:cxn modelId="{C670D9B5-D49B-4282-99D3-F701E0EBB329}" type="presParOf" srcId="{2F1DF08F-D04C-4221-B70B-B2A9ED6095F2}" destId="{27570BBB-AC6C-4E58-9AE3-38236285229E}" srcOrd="1" destOrd="0" presId="urn:microsoft.com/office/officeart/2005/8/layout/hierarchy3"/>
    <dgm:cxn modelId="{ABDFF685-6DBA-4041-A373-E74078BDFF7D}" type="presParOf" srcId="{9D096E01-669F-432C-8B5C-91A552B9D4F1}" destId="{10531388-560A-4CC2-A098-0864E17BA165}" srcOrd="1" destOrd="0" presId="urn:microsoft.com/office/officeart/2005/8/layout/hierarchy3"/>
    <dgm:cxn modelId="{41AABCD4-7F57-4401-8721-B161574D4EA1}" type="presParOf" srcId="{10531388-560A-4CC2-A098-0864E17BA165}" destId="{8A89219B-DA8B-4B84-8F23-85B5A7562286}" srcOrd="0" destOrd="0" presId="urn:microsoft.com/office/officeart/2005/8/layout/hierarchy3"/>
    <dgm:cxn modelId="{2E5AD73B-D9E4-4072-9E83-DA627F1E0C54}" type="presParOf" srcId="{10531388-560A-4CC2-A098-0864E17BA165}" destId="{A522F43E-E2B0-4730-B5C4-54E151C5E65D}" srcOrd="1" destOrd="0" presId="urn:microsoft.com/office/officeart/2005/8/layout/hierarchy3"/>
    <dgm:cxn modelId="{8F88D6D3-171A-448A-873A-621104E9197C}" type="presParOf" srcId="{10531388-560A-4CC2-A098-0864E17BA165}" destId="{97A5106E-0E60-42CC-85F4-65F5E1CC6C4B}" srcOrd="2" destOrd="0" presId="urn:microsoft.com/office/officeart/2005/8/layout/hierarchy3"/>
    <dgm:cxn modelId="{3857D618-3F32-4187-8867-7252B4B9CEB8}" type="presParOf" srcId="{10531388-560A-4CC2-A098-0864E17BA165}" destId="{2E943AD7-6CE6-4B07-B9E1-D0237979B10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22" qsCatId="simple" csTypeId="urn:microsoft.com/office/officeart/2005/8/colors/accent1_2#23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2400" noProof="0" dirty="0" smtClean="0"/>
            <a:t>STATISTILISED andmed</a:t>
          </a:r>
          <a:endParaRPr lang="et-EE" sz="24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000" noProof="0" dirty="0" smtClean="0"/>
            <a:t>olulisus tegevuse fookustamiseks </a:t>
          </a:r>
          <a:endParaRPr lang="et-EE" sz="2000" noProof="0" dirty="0" smtClean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000" noProof="0" dirty="0" smtClean="0"/>
            <a:t>Olulised andmed:</a:t>
          </a:r>
        </a:p>
        <a:p>
          <a:pPr algn="l"/>
          <a:r>
            <a:rPr lang="et-EE" sz="1600" noProof="0" dirty="0" smtClean="0"/>
            <a:t>- vanus</a:t>
          </a:r>
        </a:p>
        <a:p>
          <a:pPr algn="l"/>
          <a:r>
            <a:rPr lang="et-EE" sz="1600" noProof="0" dirty="0" smtClean="0"/>
            <a:t>- rahvus</a:t>
          </a:r>
        </a:p>
        <a:p>
          <a:pPr algn="l"/>
          <a:r>
            <a:rPr lang="et-EE" sz="1600" noProof="0" dirty="0" smtClean="0"/>
            <a:t>- sõltuvused</a:t>
          </a:r>
        </a:p>
        <a:p>
          <a:pPr algn="l"/>
          <a:r>
            <a:rPr lang="et-EE" sz="1600" noProof="0" dirty="0" smtClean="0"/>
            <a:t>- varasem esinemine perekonnas</a:t>
          </a:r>
        </a:p>
        <a:p>
          <a:pPr algn="l"/>
          <a:r>
            <a:rPr lang="et-EE" sz="1600" noProof="0" dirty="0" smtClean="0"/>
            <a:t>- suhte liik</a:t>
          </a:r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000" noProof="0" dirty="0" smtClean="0"/>
            <a:t>ohvri/vägivallatseja tüübi tundmine</a:t>
          </a:r>
          <a:endParaRPr lang="et-EE" sz="20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784045" custScaleY="164302" custLinFactNeighborX="-557" custLinFactNeighborY="-79563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3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3" custScaleX="727421" custScaleY="147722" custLinFactNeighborX="-3427" custLinFactNeighborY="-87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3" custScaleX="723977" custScaleY="127190" custLinFactNeighborX="-3427" custLinFactNeighborY="-23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3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3" custScaleX="694352" custScaleY="606726" custLinFactNeighborX="-2703" custLinFactNeighborY="3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B21993-3712-424A-8E88-0733C75FA378}" type="presOf" srcId="{6A93B0E2-1A75-49BE-90EE-E4BEEA041914}" destId="{8A89219B-DA8B-4B84-8F23-85B5A7562286}" srcOrd="0" destOrd="0" presId="urn:microsoft.com/office/officeart/2005/8/layout/hierarchy3"/>
    <dgm:cxn modelId="{CAA8755A-F0B1-445C-BBC0-08E750323F81}" type="presOf" srcId="{DA07C50E-36E2-473B-B663-A59131559265}" destId="{A522F43E-E2B0-4730-B5C4-54E151C5E65D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A6FDD612-99F2-4F1C-A4F4-E0C76D3B4B27}" type="presOf" srcId="{57D87F6A-F143-4B73-ADC3-6BF97B27F17E}" destId="{734C0C21-1566-449E-94E5-07ED6D60FC2C}" srcOrd="0" destOrd="0" presId="urn:microsoft.com/office/officeart/2005/8/layout/hierarchy3"/>
    <dgm:cxn modelId="{6C8F26CA-3A2B-4427-AB77-E57C026AE734}" type="presOf" srcId="{18F24CE6-0789-43C9-A928-BC9E636F64A5}" destId="{6E07D565-5794-4325-93CF-7A3498004E77}" srcOrd="0" destOrd="0" presId="urn:microsoft.com/office/officeart/2005/8/layout/hierarchy3"/>
    <dgm:cxn modelId="{065B76D5-7A87-4DBA-94D1-13AC2559B6CB}" type="presOf" srcId="{CDCA1CDE-EEEA-49BF-B48D-7A3F5A934CDA}" destId="{8E12E8DA-E010-4683-883D-1BDCF37DD45C}" srcOrd="0" destOrd="0" presId="urn:microsoft.com/office/officeart/2005/8/layout/hierarchy3"/>
    <dgm:cxn modelId="{E3FE3100-10EC-40F9-B555-E2BF9B4A65A5}" type="presOf" srcId="{57D87F6A-F143-4B73-ADC3-6BF97B27F17E}" destId="{27570BBB-AC6C-4E58-9AE3-38236285229E}" srcOrd="1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402AF18E-540D-4ACC-87C9-6387D517CFE5}" type="presOf" srcId="{CD874C2A-7A0E-4551-BDD0-7170131D812B}" destId="{97A5106E-0E60-42CC-85F4-65F5E1CC6C4B}" srcOrd="0" destOrd="0" presId="urn:microsoft.com/office/officeart/2005/8/layout/hierarchy3"/>
    <dgm:cxn modelId="{76272D2A-0D54-40B4-9008-D816D6713784}" type="presOf" srcId="{D97D7609-2B5F-4DE2-8CA8-35B7DBFAD7D9}" destId="{2E943AD7-6CE6-4B07-B9E1-D0237979B10E}" srcOrd="0" destOrd="0" presId="urn:microsoft.com/office/officeart/2005/8/layout/hierarchy3"/>
    <dgm:cxn modelId="{B343BC7F-0729-48D1-94B7-4323E9C1ABB4}" type="presOf" srcId="{4AEE0E80-F095-4812-986B-CD54373A223F}" destId="{544B5885-F1D3-4870-928C-1BF205FCC46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8EC2928E-B03B-4EAC-814F-8C6318EC5056}" type="presParOf" srcId="{6E07D565-5794-4325-93CF-7A3498004E77}" destId="{9D096E01-669F-432C-8B5C-91A552B9D4F1}" srcOrd="0" destOrd="0" presId="urn:microsoft.com/office/officeart/2005/8/layout/hierarchy3"/>
    <dgm:cxn modelId="{53B7CE06-83EE-417C-B299-3FD49C983397}" type="presParOf" srcId="{9D096E01-669F-432C-8B5C-91A552B9D4F1}" destId="{2F1DF08F-D04C-4221-B70B-B2A9ED6095F2}" srcOrd="0" destOrd="0" presId="urn:microsoft.com/office/officeart/2005/8/layout/hierarchy3"/>
    <dgm:cxn modelId="{174B8C55-E802-484E-9B6E-88CCAEBEE27B}" type="presParOf" srcId="{2F1DF08F-D04C-4221-B70B-B2A9ED6095F2}" destId="{734C0C21-1566-449E-94E5-07ED6D60FC2C}" srcOrd="0" destOrd="0" presId="urn:microsoft.com/office/officeart/2005/8/layout/hierarchy3"/>
    <dgm:cxn modelId="{BA708E3A-0561-4929-9A2D-51D67D8F5058}" type="presParOf" srcId="{2F1DF08F-D04C-4221-B70B-B2A9ED6095F2}" destId="{27570BBB-AC6C-4E58-9AE3-38236285229E}" srcOrd="1" destOrd="0" presId="urn:microsoft.com/office/officeart/2005/8/layout/hierarchy3"/>
    <dgm:cxn modelId="{9EE99FB8-BC41-4B30-889A-EC2DCE3F1DF7}" type="presParOf" srcId="{9D096E01-669F-432C-8B5C-91A552B9D4F1}" destId="{10531388-560A-4CC2-A098-0864E17BA165}" srcOrd="1" destOrd="0" presId="urn:microsoft.com/office/officeart/2005/8/layout/hierarchy3"/>
    <dgm:cxn modelId="{7967878E-E9CB-477C-98B7-B77968FB3C88}" type="presParOf" srcId="{10531388-560A-4CC2-A098-0864E17BA165}" destId="{8A89219B-DA8B-4B84-8F23-85B5A7562286}" srcOrd="0" destOrd="0" presId="urn:microsoft.com/office/officeart/2005/8/layout/hierarchy3"/>
    <dgm:cxn modelId="{2741001A-25B1-4A04-A6F8-56CFDBD61681}" type="presParOf" srcId="{10531388-560A-4CC2-A098-0864E17BA165}" destId="{A522F43E-E2B0-4730-B5C4-54E151C5E65D}" srcOrd="1" destOrd="0" presId="urn:microsoft.com/office/officeart/2005/8/layout/hierarchy3"/>
    <dgm:cxn modelId="{19BA38EA-99CD-4EB9-8E50-F07876DF634C}" type="presParOf" srcId="{10531388-560A-4CC2-A098-0864E17BA165}" destId="{97A5106E-0E60-42CC-85F4-65F5E1CC6C4B}" srcOrd="2" destOrd="0" presId="urn:microsoft.com/office/officeart/2005/8/layout/hierarchy3"/>
    <dgm:cxn modelId="{2AD5797A-EEC8-4242-AF1D-64D932418D7D}" type="presParOf" srcId="{10531388-560A-4CC2-A098-0864E17BA165}" destId="{2E943AD7-6CE6-4B07-B9E1-D0237979B10E}" srcOrd="3" destOrd="0" presId="urn:microsoft.com/office/officeart/2005/8/layout/hierarchy3"/>
    <dgm:cxn modelId="{FBE1566E-5A34-4E09-9DEA-D4A671651E2D}" type="presParOf" srcId="{10531388-560A-4CC2-A098-0864E17BA165}" destId="{8E12E8DA-E010-4683-883D-1BDCF37DD45C}" srcOrd="4" destOrd="0" presId="urn:microsoft.com/office/officeart/2005/8/layout/hierarchy3"/>
    <dgm:cxn modelId="{F0917479-E3BA-4C56-BDC9-2F6943B9D2DF}" type="presParOf" srcId="{10531388-560A-4CC2-A098-0864E17BA165}" destId="{544B5885-F1D3-4870-928C-1BF205FCC46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2" qsCatId="simple" csTypeId="urn:microsoft.com/office/officeart/2005/8/colors/accent1_2#3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/>
      <dgm:spPr/>
      <dgm:t>
        <a:bodyPr/>
        <a:lstStyle/>
        <a:p>
          <a:pPr algn="ctr"/>
          <a:r>
            <a:rPr lang="et-EE" noProof="0" dirty="0" smtClean="0"/>
            <a:t>Õige käitumine ohvriga</a:t>
          </a:r>
          <a:endParaRPr lang="et-EE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DA07C50E-36E2-473B-B663-A59131559265}">
      <dgm:prSet phldrT="[Texto]"/>
      <dgm:spPr/>
      <dgm:t>
        <a:bodyPr/>
        <a:lstStyle/>
        <a:p>
          <a:pPr algn="l"/>
          <a:r>
            <a:rPr lang="et-EE" noProof="0" dirty="0" smtClean="0"/>
            <a:t>suhtuda </a:t>
          </a:r>
          <a:r>
            <a:rPr lang="et-EE" noProof="0" dirty="0" smtClean="0"/>
            <a:t>mõistvalt</a:t>
          </a:r>
          <a:endParaRPr lang="et-EE" noProof="0" dirty="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B2307C79-690B-45D7-9252-09FEFF91596D}">
      <dgm:prSet phldrT="[Texto]"/>
      <dgm:spPr/>
      <dgm:t>
        <a:bodyPr/>
        <a:lstStyle/>
        <a:p>
          <a:pPr algn="l"/>
          <a:r>
            <a:rPr lang="et-EE" noProof="0" dirty="0" smtClean="0"/>
            <a:t>mitte alatähtsustada tema versiooni</a:t>
          </a:r>
          <a:endParaRPr lang="et-EE" noProof="0" dirty="0"/>
        </a:p>
      </dgm:t>
    </dgm:pt>
    <dgm:pt modelId="{FE00B211-7972-40A8-9943-BDA442DCC806}" type="par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40F5FD4-E005-4BAD-941A-E684F20692C9}" type="sib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81350E9-C694-4206-97F2-28A1CA42FBD7}">
      <dgm:prSet/>
      <dgm:spPr/>
      <dgm:t>
        <a:bodyPr/>
        <a:lstStyle/>
        <a:p>
          <a:pPr algn="l"/>
          <a:r>
            <a:rPr lang="et-EE" noProof="0" dirty="0" smtClean="0"/>
            <a:t>lasta </a:t>
          </a:r>
          <a:r>
            <a:rPr lang="et-EE" noProof="0" dirty="0" smtClean="0"/>
            <a:t>tal ise otsustada</a:t>
          </a:r>
          <a:endParaRPr lang="et-EE" noProof="0" dirty="0"/>
        </a:p>
      </dgm:t>
    </dgm:pt>
    <dgm:pt modelId="{EF60933A-2A67-44BC-A6EF-17914E233589}" type="par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335610D1-544A-468A-829B-83DE2C0F154E}" type="sib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D97D7609-2B5F-4DE2-8CA8-35B7DBFAD7D9}">
      <dgm:prSet/>
      <dgm:spPr/>
      <dgm:t>
        <a:bodyPr/>
        <a:lstStyle/>
        <a:p>
          <a:pPr algn="l"/>
          <a:r>
            <a:rPr lang="et-EE" noProof="0" dirty="0" smtClean="0"/>
            <a:t>lasta </a:t>
          </a:r>
          <a:r>
            <a:rPr lang="et-EE" noProof="0" dirty="0" smtClean="0"/>
            <a:t>tal omal moel selgitusi anda</a:t>
          </a:r>
          <a:endParaRPr lang="et-EE" noProof="0" dirty="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4AEE0E80-F095-4812-986B-CD54373A223F}">
      <dgm:prSet/>
      <dgm:spPr/>
      <dgm:t>
        <a:bodyPr/>
        <a:lstStyle/>
        <a:p>
          <a:pPr algn="l"/>
          <a:r>
            <a:rPr lang="et-EE" noProof="0" dirty="0" smtClean="0"/>
            <a:t>vestluse konfidentsiaalsus</a:t>
          </a:r>
          <a:endParaRPr lang="et-EE" noProof="0" dirty="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/>
        </a:p>
      </dgm:t>
    </dgm:pt>
    <dgm:pt modelId="{0F2511B9-4019-41DD-BFDC-D4B71FEB31BA}">
      <dgm:prSet/>
      <dgm:spPr/>
      <dgm:t>
        <a:bodyPr/>
        <a:lstStyle/>
        <a:p>
          <a:pPr algn="l"/>
          <a:r>
            <a:rPr lang="et-EE" noProof="0" dirty="0" smtClean="0"/>
            <a:t>teavitada </a:t>
          </a:r>
          <a:r>
            <a:rPr lang="et-EE" noProof="0" dirty="0" smtClean="0"/>
            <a:t>eri meetmetest ja võimaldada neile juurdepääs</a:t>
          </a:r>
          <a:endParaRPr lang="et-EE" noProof="0" dirty="0"/>
        </a:p>
      </dgm:t>
    </dgm:pt>
    <dgm:pt modelId="{7D3DA91E-3813-436E-A5AD-E68382C2F41D}" type="parTrans" cxnId="{CB6E9E7B-324A-4C65-BCFB-0A0C122C6B32}">
      <dgm:prSet/>
      <dgm:spPr/>
      <dgm:t>
        <a:bodyPr/>
        <a:lstStyle/>
        <a:p>
          <a:endParaRPr lang="es-ES"/>
        </a:p>
      </dgm:t>
    </dgm:pt>
    <dgm:pt modelId="{48DC45E9-76BE-4652-BC70-E78156B91B9A}" type="sibTrans" cxnId="{CB6E9E7B-324A-4C65-BCFB-0A0C122C6B32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37843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6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6" custScaleX="446720" custLinFactNeighborX="-4581" custLinFactNeighborY="20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998B48-2F73-4EF5-9B28-752EF9073ACE}" type="pres">
      <dgm:prSet presAssocID="{FE00B211-7972-40A8-9943-BDA442DCC806}" presName="Name13" presStyleLbl="parChTrans1D2" presStyleIdx="1" presStyleCnt="6"/>
      <dgm:spPr/>
      <dgm:t>
        <a:bodyPr/>
        <a:lstStyle/>
        <a:p>
          <a:endParaRPr lang="es-ES"/>
        </a:p>
      </dgm:t>
    </dgm:pt>
    <dgm:pt modelId="{BC90910F-19EA-439E-AE8F-510DD4B0C2E4}" type="pres">
      <dgm:prSet presAssocID="{B2307C79-690B-45D7-9252-09FEFF91596D}" presName="childText" presStyleLbl="bgAcc1" presStyleIdx="1" presStyleCnt="6" custScaleX="447534" custLinFactNeighborX="-67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C4D694-557E-4BAA-912F-339CC1180AB2}" type="pres">
      <dgm:prSet presAssocID="{EF60933A-2A67-44BC-A6EF-17914E233589}" presName="Name13" presStyleLbl="parChTrans1D2" presStyleIdx="2" presStyleCnt="6"/>
      <dgm:spPr/>
      <dgm:t>
        <a:bodyPr/>
        <a:lstStyle/>
        <a:p>
          <a:endParaRPr lang="es-ES"/>
        </a:p>
      </dgm:t>
    </dgm:pt>
    <dgm:pt modelId="{A749ED7C-111C-4F52-BFD5-6D2ED42E4EB6}" type="pres">
      <dgm:prSet presAssocID="{181350E9-C694-4206-97F2-28A1CA42FBD7}" presName="childText" presStyleLbl="bgAcc1" presStyleIdx="2" presStyleCnt="6" custScaleX="447534" custLinFactNeighborX="-6726" custLinFactNeighborY="-68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3" presStyleCnt="6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3" presStyleCnt="6" custScaleX="442889" custLinFactNeighborX="-4404" custLinFactNeighborY="-94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4" presStyleCnt="6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4" presStyleCnt="6" custScaleX="436348" custLinFactNeighborX="-2703" custLinFactNeighborY="-134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EFB72C-6940-461A-8BB2-75642AEC9C62}" type="pres">
      <dgm:prSet presAssocID="{7D3DA91E-3813-436E-A5AD-E68382C2F41D}" presName="Name13" presStyleLbl="parChTrans1D2" presStyleIdx="5" presStyleCnt="6"/>
      <dgm:spPr/>
      <dgm:t>
        <a:bodyPr/>
        <a:lstStyle/>
        <a:p>
          <a:endParaRPr lang="es-ES"/>
        </a:p>
      </dgm:t>
    </dgm:pt>
    <dgm:pt modelId="{3E813A47-8B31-41EA-B4AB-1418EA2F4468}" type="pres">
      <dgm:prSet presAssocID="{0F2511B9-4019-41DD-BFDC-D4B71FEB31BA}" presName="childText" presStyleLbl="bgAcc1" presStyleIdx="5" presStyleCnt="6" custScaleX="447534" custLinFactNeighborX="-6045" custLinFactNeighborY="-128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4" destOrd="0" parTransId="{CDCA1CDE-EEEA-49BF-B48D-7A3F5A934CDA}" sibTransId="{04990F65-40DC-428E-B06D-9351DAF6D992}"/>
    <dgm:cxn modelId="{7474C3A8-D3B8-4317-A722-5FB121F4198A}" type="presOf" srcId="{DA07C50E-36E2-473B-B663-A59131559265}" destId="{A522F43E-E2B0-4730-B5C4-54E151C5E65D}" srcOrd="0" destOrd="0" presId="urn:microsoft.com/office/officeart/2005/8/layout/hierarchy3"/>
    <dgm:cxn modelId="{70D2F8A9-F442-4F0D-A49F-BB0EF17F38FF}" type="presOf" srcId="{6A93B0E2-1A75-49BE-90EE-E4BEEA041914}" destId="{8A89219B-DA8B-4B84-8F23-85B5A7562286}" srcOrd="0" destOrd="0" presId="urn:microsoft.com/office/officeart/2005/8/layout/hierarchy3"/>
    <dgm:cxn modelId="{36528473-873F-4654-BFEA-E9BF275A27B8}" type="presOf" srcId="{B2307C79-690B-45D7-9252-09FEFF91596D}" destId="{BC90910F-19EA-439E-AE8F-510DD4B0C2E4}" srcOrd="0" destOrd="0" presId="urn:microsoft.com/office/officeart/2005/8/layout/hierarchy3"/>
    <dgm:cxn modelId="{0A86E90F-7366-4895-8785-C210E1525ACF}" type="presOf" srcId="{0F2511B9-4019-41DD-BFDC-D4B71FEB31BA}" destId="{3E813A47-8B31-41EA-B4AB-1418EA2F4468}" srcOrd="0" destOrd="0" presId="urn:microsoft.com/office/officeart/2005/8/layout/hierarchy3"/>
    <dgm:cxn modelId="{18CAEBCC-858C-4138-A404-B58C6246D92B}" type="presOf" srcId="{FE00B211-7972-40A8-9943-BDA442DCC806}" destId="{E4998B48-2F73-4EF5-9B28-752EF9073ACE}" srcOrd="0" destOrd="0" presId="urn:microsoft.com/office/officeart/2005/8/layout/hierarchy3"/>
    <dgm:cxn modelId="{0069176B-2618-44DF-87EE-23108162998B}" srcId="{57D87F6A-F143-4B73-ADC3-6BF97B27F17E}" destId="{D97D7609-2B5F-4DE2-8CA8-35B7DBFAD7D9}" srcOrd="3" destOrd="0" parTransId="{CD874C2A-7A0E-4551-BDD0-7170131D812B}" sibTransId="{081BB4F0-EC64-4C8D-958B-F0F60694F2A2}"/>
    <dgm:cxn modelId="{3994B3BE-8961-4A3E-BD8A-9423BE27F7C2}" srcId="{57D87F6A-F143-4B73-ADC3-6BF97B27F17E}" destId="{B2307C79-690B-45D7-9252-09FEFF91596D}" srcOrd="1" destOrd="0" parTransId="{FE00B211-7972-40A8-9943-BDA442DCC806}" sibTransId="{140F5FD4-E005-4BAD-941A-E684F20692C9}"/>
    <dgm:cxn modelId="{067278C0-6C1C-4E90-BD28-9979A3AEEAE1}" type="presOf" srcId="{D97D7609-2B5F-4DE2-8CA8-35B7DBFAD7D9}" destId="{2E943AD7-6CE6-4B07-B9E1-D0237979B10E}" srcOrd="0" destOrd="0" presId="urn:microsoft.com/office/officeart/2005/8/layout/hierarchy3"/>
    <dgm:cxn modelId="{A891ECDD-EE54-4C00-88DB-A452D7297D0B}" type="presOf" srcId="{181350E9-C694-4206-97F2-28A1CA42FBD7}" destId="{A749ED7C-111C-4F52-BFD5-6D2ED42E4EB6}" srcOrd="0" destOrd="0" presId="urn:microsoft.com/office/officeart/2005/8/layout/hierarchy3"/>
    <dgm:cxn modelId="{4DD1CBFB-23C4-429C-914F-29F0F9EC57DA}" srcId="{57D87F6A-F143-4B73-ADC3-6BF97B27F17E}" destId="{181350E9-C694-4206-97F2-28A1CA42FBD7}" srcOrd="2" destOrd="0" parTransId="{EF60933A-2A67-44BC-A6EF-17914E233589}" sibTransId="{335610D1-544A-468A-829B-83DE2C0F154E}"/>
    <dgm:cxn modelId="{9FD16EA4-B2EB-413F-8DAF-D457B1111F2C}" type="presOf" srcId="{CDCA1CDE-EEEA-49BF-B48D-7A3F5A934CDA}" destId="{8E12E8DA-E010-4683-883D-1BDCF37DD45C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3ACCE1FC-E468-4C58-99D3-0B16929C6565}" type="presOf" srcId="{EF60933A-2A67-44BC-A6EF-17914E233589}" destId="{30C4D694-557E-4BAA-912F-339CC1180AB2}" srcOrd="0" destOrd="0" presId="urn:microsoft.com/office/officeart/2005/8/layout/hierarchy3"/>
    <dgm:cxn modelId="{38381D5F-C89E-444D-9AAA-11D3E7AC2607}" type="presOf" srcId="{CD874C2A-7A0E-4551-BDD0-7170131D812B}" destId="{97A5106E-0E60-42CC-85F4-65F5E1CC6C4B}" srcOrd="0" destOrd="0" presId="urn:microsoft.com/office/officeart/2005/8/layout/hierarchy3"/>
    <dgm:cxn modelId="{71AB02FC-901B-43C9-9B46-B827DF33E407}" type="presOf" srcId="{4AEE0E80-F095-4812-986B-CD54373A223F}" destId="{544B5885-F1D3-4870-928C-1BF205FCC468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C7FCA85C-7632-4EFD-A54F-964ECC6E1FF7}" type="presOf" srcId="{18F24CE6-0789-43C9-A928-BC9E636F64A5}" destId="{6E07D565-5794-4325-93CF-7A3498004E77}" srcOrd="0" destOrd="0" presId="urn:microsoft.com/office/officeart/2005/8/layout/hierarchy3"/>
    <dgm:cxn modelId="{12486F1E-8C81-4C40-96F2-1899D3667D21}" type="presOf" srcId="{57D87F6A-F143-4B73-ADC3-6BF97B27F17E}" destId="{27570BBB-AC6C-4E58-9AE3-38236285229E}" srcOrd="1" destOrd="0" presId="urn:microsoft.com/office/officeart/2005/8/layout/hierarchy3"/>
    <dgm:cxn modelId="{D623874B-CBAC-48ED-BE78-F39DEC73343F}" type="presOf" srcId="{57D87F6A-F143-4B73-ADC3-6BF97B27F17E}" destId="{734C0C21-1566-449E-94E5-07ED6D60FC2C}" srcOrd="0" destOrd="0" presId="urn:microsoft.com/office/officeart/2005/8/layout/hierarchy3"/>
    <dgm:cxn modelId="{C0678F1E-0C19-42F5-AB22-6DB94728969F}" type="presOf" srcId="{7D3DA91E-3813-436E-A5AD-E68382C2F41D}" destId="{07EFB72C-6940-461A-8BB2-75642AEC9C62}" srcOrd="0" destOrd="0" presId="urn:microsoft.com/office/officeart/2005/8/layout/hierarchy3"/>
    <dgm:cxn modelId="{CB6E9E7B-324A-4C65-BCFB-0A0C122C6B32}" srcId="{57D87F6A-F143-4B73-ADC3-6BF97B27F17E}" destId="{0F2511B9-4019-41DD-BFDC-D4B71FEB31BA}" srcOrd="5" destOrd="0" parTransId="{7D3DA91E-3813-436E-A5AD-E68382C2F41D}" sibTransId="{48DC45E9-76BE-4652-BC70-E78156B91B9A}"/>
    <dgm:cxn modelId="{5E4C4510-2123-47FF-8BE1-8D26E22B63CD}" type="presParOf" srcId="{6E07D565-5794-4325-93CF-7A3498004E77}" destId="{9D096E01-669F-432C-8B5C-91A552B9D4F1}" srcOrd="0" destOrd="0" presId="urn:microsoft.com/office/officeart/2005/8/layout/hierarchy3"/>
    <dgm:cxn modelId="{5CDE68B4-8579-4B1A-AF6A-40CC87838D76}" type="presParOf" srcId="{9D096E01-669F-432C-8B5C-91A552B9D4F1}" destId="{2F1DF08F-D04C-4221-B70B-B2A9ED6095F2}" srcOrd="0" destOrd="0" presId="urn:microsoft.com/office/officeart/2005/8/layout/hierarchy3"/>
    <dgm:cxn modelId="{E707A978-AB79-4564-9270-FA822CCA92E1}" type="presParOf" srcId="{2F1DF08F-D04C-4221-B70B-B2A9ED6095F2}" destId="{734C0C21-1566-449E-94E5-07ED6D60FC2C}" srcOrd="0" destOrd="0" presId="urn:microsoft.com/office/officeart/2005/8/layout/hierarchy3"/>
    <dgm:cxn modelId="{62CC7A11-D710-4852-B0F0-296C851504BE}" type="presParOf" srcId="{2F1DF08F-D04C-4221-B70B-B2A9ED6095F2}" destId="{27570BBB-AC6C-4E58-9AE3-38236285229E}" srcOrd="1" destOrd="0" presId="urn:microsoft.com/office/officeart/2005/8/layout/hierarchy3"/>
    <dgm:cxn modelId="{082F5067-072A-4573-9ED7-3D5DC6E740C3}" type="presParOf" srcId="{9D096E01-669F-432C-8B5C-91A552B9D4F1}" destId="{10531388-560A-4CC2-A098-0864E17BA165}" srcOrd="1" destOrd="0" presId="urn:microsoft.com/office/officeart/2005/8/layout/hierarchy3"/>
    <dgm:cxn modelId="{0D84E35A-79B8-4A24-901B-BE81DC527EC2}" type="presParOf" srcId="{10531388-560A-4CC2-A098-0864E17BA165}" destId="{8A89219B-DA8B-4B84-8F23-85B5A7562286}" srcOrd="0" destOrd="0" presId="urn:microsoft.com/office/officeart/2005/8/layout/hierarchy3"/>
    <dgm:cxn modelId="{F147B8C9-152B-444B-9007-68DE9B991559}" type="presParOf" srcId="{10531388-560A-4CC2-A098-0864E17BA165}" destId="{A522F43E-E2B0-4730-B5C4-54E151C5E65D}" srcOrd="1" destOrd="0" presId="urn:microsoft.com/office/officeart/2005/8/layout/hierarchy3"/>
    <dgm:cxn modelId="{418C9AD9-AE3A-47F7-A6C9-846B1376DF2B}" type="presParOf" srcId="{10531388-560A-4CC2-A098-0864E17BA165}" destId="{E4998B48-2F73-4EF5-9B28-752EF9073ACE}" srcOrd="2" destOrd="0" presId="urn:microsoft.com/office/officeart/2005/8/layout/hierarchy3"/>
    <dgm:cxn modelId="{B7F3FD52-9A55-4118-BF4B-AA6DC6715A6E}" type="presParOf" srcId="{10531388-560A-4CC2-A098-0864E17BA165}" destId="{BC90910F-19EA-439E-AE8F-510DD4B0C2E4}" srcOrd="3" destOrd="0" presId="urn:microsoft.com/office/officeart/2005/8/layout/hierarchy3"/>
    <dgm:cxn modelId="{A51F1A5A-D49C-4B0F-BC26-CBD943AD9B25}" type="presParOf" srcId="{10531388-560A-4CC2-A098-0864E17BA165}" destId="{30C4D694-557E-4BAA-912F-339CC1180AB2}" srcOrd="4" destOrd="0" presId="urn:microsoft.com/office/officeart/2005/8/layout/hierarchy3"/>
    <dgm:cxn modelId="{D1139B71-2674-4A1B-8851-DDEB6C71CD22}" type="presParOf" srcId="{10531388-560A-4CC2-A098-0864E17BA165}" destId="{A749ED7C-111C-4F52-BFD5-6D2ED42E4EB6}" srcOrd="5" destOrd="0" presId="urn:microsoft.com/office/officeart/2005/8/layout/hierarchy3"/>
    <dgm:cxn modelId="{5DBEB3CC-0B7F-4576-BF80-163826407015}" type="presParOf" srcId="{10531388-560A-4CC2-A098-0864E17BA165}" destId="{97A5106E-0E60-42CC-85F4-65F5E1CC6C4B}" srcOrd="6" destOrd="0" presId="urn:microsoft.com/office/officeart/2005/8/layout/hierarchy3"/>
    <dgm:cxn modelId="{7603A2F4-9F2C-4DE3-9752-0F04876A6A04}" type="presParOf" srcId="{10531388-560A-4CC2-A098-0864E17BA165}" destId="{2E943AD7-6CE6-4B07-B9E1-D0237979B10E}" srcOrd="7" destOrd="0" presId="urn:microsoft.com/office/officeart/2005/8/layout/hierarchy3"/>
    <dgm:cxn modelId="{032F8AEB-EAD2-490D-80B0-1D1E78E8BD47}" type="presParOf" srcId="{10531388-560A-4CC2-A098-0864E17BA165}" destId="{8E12E8DA-E010-4683-883D-1BDCF37DD45C}" srcOrd="8" destOrd="0" presId="urn:microsoft.com/office/officeart/2005/8/layout/hierarchy3"/>
    <dgm:cxn modelId="{CAE7C5B5-8204-4A2B-917D-C1FBD88C7603}" type="presParOf" srcId="{10531388-560A-4CC2-A098-0864E17BA165}" destId="{544B5885-F1D3-4870-928C-1BF205FCC468}" srcOrd="9" destOrd="0" presId="urn:microsoft.com/office/officeart/2005/8/layout/hierarchy3"/>
    <dgm:cxn modelId="{FCF65A1F-B2FA-4371-98B2-D9E6EB200082}" type="presParOf" srcId="{10531388-560A-4CC2-A098-0864E17BA165}" destId="{07EFB72C-6940-461A-8BB2-75642AEC9C62}" srcOrd="10" destOrd="0" presId="urn:microsoft.com/office/officeart/2005/8/layout/hierarchy3"/>
    <dgm:cxn modelId="{A6688C15-2590-4662-AAD2-B92E9A7EB469}" type="presParOf" srcId="{10531388-560A-4CC2-A098-0864E17BA165}" destId="{3E813A47-8B31-41EA-B4AB-1418EA2F4468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3" qsCatId="simple" csTypeId="urn:microsoft.com/office/officeart/2005/8/colors/accent1_2#4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rgbClr val="FF9933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algn="ctr"/>
          <a:r>
            <a:rPr lang="et-EE" noProof="0" dirty="0" smtClean="0">
              <a:solidFill>
                <a:schemeClr val="tx1"/>
              </a:solidFill>
            </a:rPr>
            <a:t>Ei tohi</a:t>
          </a:r>
          <a:endParaRPr lang="et-EE" noProof="0" dirty="0">
            <a:solidFill>
              <a:schemeClr val="tx1"/>
            </a:solidFill>
          </a:endParaRPr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/>
        </a:p>
      </dgm:t>
    </dgm:pt>
    <dgm:pt modelId="{DA07C50E-36E2-473B-B663-A59131559265}">
      <dgm:prSet phldrT="[Texto]"/>
      <dgm:spPr/>
      <dgm:t>
        <a:bodyPr/>
        <a:lstStyle/>
        <a:p>
          <a:pPr algn="l"/>
          <a:r>
            <a:rPr lang="et-EE" noProof="0" dirty="0" smtClean="0"/>
            <a:t>anda kallutatud ja valet teavet</a:t>
          </a:r>
          <a:endParaRPr lang="et-EE" noProof="0" dirty="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/>
        </a:p>
      </dgm:t>
    </dgm:pt>
    <dgm:pt modelId="{B2307C79-690B-45D7-9252-09FEFF91596D}">
      <dgm:prSet phldrT="[Texto]"/>
      <dgm:spPr/>
      <dgm:t>
        <a:bodyPr/>
        <a:lstStyle/>
        <a:p>
          <a:pPr algn="l"/>
          <a:r>
            <a:rPr lang="et-EE" noProof="0" dirty="0" smtClean="0"/>
            <a:t>tekitada asjatuid lootusi</a:t>
          </a:r>
          <a:endParaRPr lang="et-EE" noProof="0" dirty="0"/>
        </a:p>
      </dgm:t>
    </dgm:pt>
    <dgm:pt modelId="{FE00B211-7972-40A8-9943-BDA442DCC806}" type="par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40F5FD4-E005-4BAD-941A-E684F20692C9}" type="sibTrans" cxnId="{3994B3BE-8961-4A3E-BD8A-9423BE27F7C2}">
      <dgm:prSet/>
      <dgm:spPr/>
      <dgm:t>
        <a:bodyPr/>
        <a:lstStyle/>
        <a:p>
          <a:pPr algn="l"/>
          <a:endParaRPr lang="es-ES"/>
        </a:p>
      </dgm:t>
    </dgm:pt>
    <dgm:pt modelId="{181350E9-C694-4206-97F2-28A1CA42FBD7}">
      <dgm:prSet/>
      <dgm:spPr/>
      <dgm:t>
        <a:bodyPr/>
        <a:lstStyle/>
        <a:p>
          <a:pPr algn="l"/>
          <a:r>
            <a:rPr lang="et-EE" noProof="0" dirty="0" smtClean="0"/>
            <a:t>sundida tegema kiirelt otsuseid</a:t>
          </a:r>
          <a:endParaRPr lang="et-EE" noProof="0" dirty="0"/>
        </a:p>
      </dgm:t>
    </dgm:pt>
    <dgm:pt modelId="{EF60933A-2A67-44BC-A6EF-17914E233589}" type="par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335610D1-544A-468A-829B-83DE2C0F154E}" type="sibTrans" cxnId="{4DD1CBFB-23C4-429C-914F-29F0F9EC57DA}">
      <dgm:prSet/>
      <dgm:spPr/>
      <dgm:t>
        <a:bodyPr/>
        <a:lstStyle/>
        <a:p>
          <a:pPr algn="l"/>
          <a:endParaRPr lang="es-ES"/>
        </a:p>
      </dgm:t>
    </dgm:pt>
    <dgm:pt modelId="{D97D7609-2B5F-4DE2-8CA8-35B7DBFAD7D9}">
      <dgm:prSet/>
      <dgm:spPr/>
      <dgm:t>
        <a:bodyPr/>
        <a:lstStyle/>
        <a:p>
          <a:pPr algn="l"/>
          <a:r>
            <a:rPr lang="et-EE" noProof="0" dirty="0" smtClean="0"/>
            <a:t>katkestada ohvri seletusi</a:t>
          </a:r>
          <a:endParaRPr lang="et-EE" noProof="0" dirty="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/>
        </a:p>
      </dgm:t>
    </dgm:pt>
    <dgm:pt modelId="{4AEE0E80-F095-4812-986B-CD54373A223F}">
      <dgm:prSet/>
      <dgm:spPr/>
      <dgm:t>
        <a:bodyPr/>
        <a:lstStyle/>
        <a:p>
          <a:pPr algn="l"/>
          <a:r>
            <a:rPr lang="et-EE" noProof="0" dirty="0" smtClean="0"/>
            <a:t>mõista </a:t>
          </a:r>
          <a:r>
            <a:rPr lang="et-EE" noProof="0" dirty="0" smtClean="0"/>
            <a:t>ohver </a:t>
          </a:r>
          <a:r>
            <a:rPr lang="et-EE" noProof="0" dirty="0" smtClean="0"/>
            <a:t>tema otsuste põhjal hukka</a:t>
          </a:r>
          <a:endParaRPr lang="et-EE" noProof="0" dirty="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378430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5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5" custScaleX="528472" custLinFactNeighborX="-4581" custLinFactNeighborY="20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998B48-2F73-4EF5-9B28-752EF9073ACE}" type="pres">
      <dgm:prSet presAssocID="{FE00B211-7972-40A8-9943-BDA442DCC806}" presName="Name13" presStyleLbl="parChTrans1D2" presStyleIdx="1" presStyleCnt="5"/>
      <dgm:spPr/>
      <dgm:t>
        <a:bodyPr/>
        <a:lstStyle/>
        <a:p>
          <a:endParaRPr lang="es-ES"/>
        </a:p>
      </dgm:t>
    </dgm:pt>
    <dgm:pt modelId="{BC90910F-19EA-439E-AE8F-510DD4B0C2E4}" type="pres">
      <dgm:prSet presAssocID="{B2307C79-690B-45D7-9252-09FEFF91596D}" presName="childText" presStyleLbl="bgAcc1" presStyleIdx="1" presStyleCnt="5" custScaleX="529150" custLinFactNeighborX="-4920" custLinFactNeighborY="-39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C4D694-557E-4BAA-912F-339CC1180AB2}" type="pres">
      <dgm:prSet presAssocID="{EF60933A-2A67-44BC-A6EF-17914E233589}" presName="Name13" presStyleLbl="parChTrans1D2" presStyleIdx="2" presStyleCnt="5"/>
      <dgm:spPr/>
      <dgm:t>
        <a:bodyPr/>
        <a:lstStyle/>
        <a:p>
          <a:endParaRPr lang="es-ES"/>
        </a:p>
      </dgm:t>
    </dgm:pt>
    <dgm:pt modelId="{A749ED7C-111C-4F52-BFD5-6D2ED42E4EB6}" type="pres">
      <dgm:prSet presAssocID="{181350E9-C694-4206-97F2-28A1CA42FBD7}" presName="childText" presStyleLbl="bgAcc1" presStyleIdx="2" presStyleCnt="5" custScaleX="532762" custLinFactNeighborX="-6726" custLinFactNeighborY="-68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3" presStyleCnt="5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3" presStyleCnt="5" custScaleX="528118" custLinFactNeighborX="-4404" custLinFactNeighborY="-94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4" presStyleCnt="5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4" presStyleCnt="5" custScaleX="524716" custLinFactNeighborX="-2703" custLinFactNeighborY="-134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7750D8F-15D3-41B1-9763-DCEBB176FD72}" type="presOf" srcId="{57D87F6A-F143-4B73-ADC3-6BF97B27F17E}" destId="{734C0C21-1566-449E-94E5-07ED6D60FC2C}" srcOrd="0" destOrd="0" presId="urn:microsoft.com/office/officeart/2005/8/layout/hierarchy3"/>
    <dgm:cxn modelId="{FFF34777-E38F-4A07-9791-DA938F39F696}" type="presOf" srcId="{18F24CE6-0789-43C9-A928-BC9E636F64A5}" destId="{6E07D565-5794-4325-93CF-7A3498004E77}" srcOrd="0" destOrd="0" presId="urn:microsoft.com/office/officeart/2005/8/layout/hierarchy3"/>
    <dgm:cxn modelId="{56763316-AEDB-4A41-A5E9-A6CA425C05F4}" type="presOf" srcId="{4AEE0E80-F095-4812-986B-CD54373A223F}" destId="{544B5885-F1D3-4870-928C-1BF205FCC468}" srcOrd="0" destOrd="0" presId="urn:microsoft.com/office/officeart/2005/8/layout/hierarchy3"/>
    <dgm:cxn modelId="{79F7B383-A7BD-4824-8576-67B7481C3168}" type="presOf" srcId="{181350E9-C694-4206-97F2-28A1CA42FBD7}" destId="{A749ED7C-111C-4F52-BFD5-6D2ED42E4EB6}" srcOrd="0" destOrd="0" presId="urn:microsoft.com/office/officeart/2005/8/layout/hierarchy3"/>
    <dgm:cxn modelId="{3B3979AA-0E74-49A8-90F0-CCC4C2F2F819}" type="presOf" srcId="{CD874C2A-7A0E-4551-BDD0-7170131D812B}" destId="{97A5106E-0E60-42CC-85F4-65F5E1CC6C4B}" srcOrd="0" destOrd="0" presId="urn:microsoft.com/office/officeart/2005/8/layout/hierarchy3"/>
    <dgm:cxn modelId="{EF68F0EC-68C9-4595-91A1-2E7696FCB320}" type="presOf" srcId="{CDCA1CDE-EEEA-49BF-B48D-7A3F5A934CDA}" destId="{8E12E8DA-E010-4683-883D-1BDCF37DD45C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39B92215-CF01-420C-B560-FE0786E8A4C1}" type="presOf" srcId="{FE00B211-7972-40A8-9943-BDA442DCC806}" destId="{E4998B48-2F73-4EF5-9B28-752EF9073ACE}" srcOrd="0" destOrd="0" presId="urn:microsoft.com/office/officeart/2005/8/layout/hierarchy3"/>
    <dgm:cxn modelId="{FDB44428-D39E-4FC0-8E28-F1FACFB31531}" type="presOf" srcId="{EF60933A-2A67-44BC-A6EF-17914E233589}" destId="{30C4D694-557E-4BAA-912F-339CC1180AB2}" srcOrd="0" destOrd="0" presId="urn:microsoft.com/office/officeart/2005/8/layout/hierarchy3"/>
    <dgm:cxn modelId="{3994B3BE-8961-4A3E-BD8A-9423BE27F7C2}" srcId="{57D87F6A-F143-4B73-ADC3-6BF97B27F17E}" destId="{B2307C79-690B-45D7-9252-09FEFF91596D}" srcOrd="1" destOrd="0" parTransId="{FE00B211-7972-40A8-9943-BDA442DCC806}" sibTransId="{140F5FD4-E005-4BAD-941A-E684F20692C9}"/>
    <dgm:cxn modelId="{9B6D3AF5-5176-4D7E-AA01-790BD02D688E}" type="presOf" srcId="{57D87F6A-F143-4B73-ADC3-6BF97B27F17E}" destId="{27570BBB-AC6C-4E58-9AE3-38236285229E}" srcOrd="1" destOrd="0" presId="urn:microsoft.com/office/officeart/2005/8/layout/hierarchy3"/>
    <dgm:cxn modelId="{C2061F32-5664-463D-BB82-0569B490FC38}" type="presOf" srcId="{DA07C50E-36E2-473B-B663-A59131559265}" destId="{A522F43E-E2B0-4730-B5C4-54E151C5E65D}" srcOrd="0" destOrd="0" presId="urn:microsoft.com/office/officeart/2005/8/layout/hierarchy3"/>
    <dgm:cxn modelId="{5578466E-7D7A-4365-AC9A-453E2771F71F}" type="presOf" srcId="{D97D7609-2B5F-4DE2-8CA8-35B7DBFAD7D9}" destId="{2E943AD7-6CE6-4B07-B9E1-D0237979B10E}" srcOrd="0" destOrd="0" presId="urn:microsoft.com/office/officeart/2005/8/layout/hierarchy3"/>
    <dgm:cxn modelId="{CAADA692-29FD-4F7C-B679-6475E821F9E8}" type="presOf" srcId="{B2307C79-690B-45D7-9252-09FEFF91596D}" destId="{BC90910F-19EA-439E-AE8F-510DD4B0C2E4}" srcOrd="0" destOrd="0" presId="urn:microsoft.com/office/officeart/2005/8/layout/hierarchy3"/>
    <dgm:cxn modelId="{4DD1CBFB-23C4-429C-914F-29F0F9EC57DA}" srcId="{57D87F6A-F143-4B73-ADC3-6BF97B27F17E}" destId="{181350E9-C694-4206-97F2-28A1CA42FBD7}" srcOrd="2" destOrd="0" parTransId="{EF60933A-2A67-44BC-A6EF-17914E233589}" sibTransId="{335610D1-544A-468A-829B-83DE2C0F154E}"/>
    <dgm:cxn modelId="{0069176B-2618-44DF-87EE-23108162998B}" srcId="{57D87F6A-F143-4B73-ADC3-6BF97B27F17E}" destId="{D97D7609-2B5F-4DE2-8CA8-35B7DBFAD7D9}" srcOrd="3" destOrd="0" parTransId="{CD874C2A-7A0E-4551-BDD0-7170131D812B}" sibTransId="{081BB4F0-EC64-4C8D-958B-F0F60694F2A2}"/>
    <dgm:cxn modelId="{5B6ADE35-15C4-4678-B042-0DF3E963D326}" type="presOf" srcId="{6A93B0E2-1A75-49BE-90EE-E4BEEA041914}" destId="{8A89219B-DA8B-4B84-8F23-85B5A7562286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099DA87C-21B8-49C1-9E41-F08A1B2B75A3}" srcId="{57D87F6A-F143-4B73-ADC3-6BF97B27F17E}" destId="{4AEE0E80-F095-4812-986B-CD54373A223F}" srcOrd="4" destOrd="0" parTransId="{CDCA1CDE-EEEA-49BF-B48D-7A3F5A934CDA}" sibTransId="{04990F65-40DC-428E-B06D-9351DAF6D992}"/>
    <dgm:cxn modelId="{EBF28D2D-7164-4416-92D3-19D64A4D3B9D}" type="presParOf" srcId="{6E07D565-5794-4325-93CF-7A3498004E77}" destId="{9D096E01-669F-432C-8B5C-91A552B9D4F1}" srcOrd="0" destOrd="0" presId="urn:microsoft.com/office/officeart/2005/8/layout/hierarchy3"/>
    <dgm:cxn modelId="{F68064F0-225A-48D4-8A9F-5C69036FB7E5}" type="presParOf" srcId="{9D096E01-669F-432C-8B5C-91A552B9D4F1}" destId="{2F1DF08F-D04C-4221-B70B-B2A9ED6095F2}" srcOrd="0" destOrd="0" presId="urn:microsoft.com/office/officeart/2005/8/layout/hierarchy3"/>
    <dgm:cxn modelId="{F2E7D920-3B0D-4EA7-B8ED-2CBAFBB28F30}" type="presParOf" srcId="{2F1DF08F-D04C-4221-B70B-B2A9ED6095F2}" destId="{734C0C21-1566-449E-94E5-07ED6D60FC2C}" srcOrd="0" destOrd="0" presId="urn:microsoft.com/office/officeart/2005/8/layout/hierarchy3"/>
    <dgm:cxn modelId="{2B972DC3-02C6-4A6E-B42C-A0BAB2BB4DC0}" type="presParOf" srcId="{2F1DF08F-D04C-4221-B70B-B2A9ED6095F2}" destId="{27570BBB-AC6C-4E58-9AE3-38236285229E}" srcOrd="1" destOrd="0" presId="urn:microsoft.com/office/officeart/2005/8/layout/hierarchy3"/>
    <dgm:cxn modelId="{EAD785DD-85D6-44F2-AF88-562E06824133}" type="presParOf" srcId="{9D096E01-669F-432C-8B5C-91A552B9D4F1}" destId="{10531388-560A-4CC2-A098-0864E17BA165}" srcOrd="1" destOrd="0" presId="urn:microsoft.com/office/officeart/2005/8/layout/hierarchy3"/>
    <dgm:cxn modelId="{390841A3-1260-4483-844B-6E0BA5544406}" type="presParOf" srcId="{10531388-560A-4CC2-A098-0864E17BA165}" destId="{8A89219B-DA8B-4B84-8F23-85B5A7562286}" srcOrd="0" destOrd="0" presId="urn:microsoft.com/office/officeart/2005/8/layout/hierarchy3"/>
    <dgm:cxn modelId="{F5F9CAF7-202F-4D46-9325-DB43EDDF153B}" type="presParOf" srcId="{10531388-560A-4CC2-A098-0864E17BA165}" destId="{A522F43E-E2B0-4730-B5C4-54E151C5E65D}" srcOrd="1" destOrd="0" presId="urn:microsoft.com/office/officeart/2005/8/layout/hierarchy3"/>
    <dgm:cxn modelId="{5D774FA2-4A57-4253-8FC8-A85F54DF4A5A}" type="presParOf" srcId="{10531388-560A-4CC2-A098-0864E17BA165}" destId="{E4998B48-2F73-4EF5-9B28-752EF9073ACE}" srcOrd="2" destOrd="0" presId="urn:microsoft.com/office/officeart/2005/8/layout/hierarchy3"/>
    <dgm:cxn modelId="{B9AA0E65-B4F9-47A5-91FB-04BF357A6F15}" type="presParOf" srcId="{10531388-560A-4CC2-A098-0864E17BA165}" destId="{BC90910F-19EA-439E-AE8F-510DD4B0C2E4}" srcOrd="3" destOrd="0" presId="urn:microsoft.com/office/officeart/2005/8/layout/hierarchy3"/>
    <dgm:cxn modelId="{C0A99A4C-1F71-4626-84D2-394B345A762B}" type="presParOf" srcId="{10531388-560A-4CC2-A098-0864E17BA165}" destId="{30C4D694-557E-4BAA-912F-339CC1180AB2}" srcOrd="4" destOrd="0" presId="urn:microsoft.com/office/officeart/2005/8/layout/hierarchy3"/>
    <dgm:cxn modelId="{846A4452-16B2-44FE-B10C-451C1FB83E46}" type="presParOf" srcId="{10531388-560A-4CC2-A098-0864E17BA165}" destId="{A749ED7C-111C-4F52-BFD5-6D2ED42E4EB6}" srcOrd="5" destOrd="0" presId="urn:microsoft.com/office/officeart/2005/8/layout/hierarchy3"/>
    <dgm:cxn modelId="{783CFA7A-3E50-410F-ACE2-7300ADF55E00}" type="presParOf" srcId="{10531388-560A-4CC2-A098-0864E17BA165}" destId="{97A5106E-0E60-42CC-85F4-65F5E1CC6C4B}" srcOrd="6" destOrd="0" presId="urn:microsoft.com/office/officeart/2005/8/layout/hierarchy3"/>
    <dgm:cxn modelId="{1D016D0F-8C1E-4DD0-A824-F01F073A2F0D}" type="presParOf" srcId="{10531388-560A-4CC2-A098-0864E17BA165}" destId="{2E943AD7-6CE6-4B07-B9E1-D0237979B10E}" srcOrd="7" destOrd="0" presId="urn:microsoft.com/office/officeart/2005/8/layout/hierarchy3"/>
    <dgm:cxn modelId="{CE965D0B-562D-4DE5-BA4C-BEC4E173507D}" type="presParOf" srcId="{10531388-560A-4CC2-A098-0864E17BA165}" destId="{8E12E8DA-E010-4683-883D-1BDCF37DD45C}" srcOrd="8" destOrd="0" presId="urn:microsoft.com/office/officeart/2005/8/layout/hierarchy3"/>
    <dgm:cxn modelId="{54D36823-21B4-41ED-8EFF-4E0CB3060DAE}" type="presParOf" srcId="{10531388-560A-4CC2-A098-0864E17BA165}" destId="{544B5885-F1D3-4870-928C-1BF205FCC468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F24CE6-0789-43C9-A928-BC9E636F64A5}" type="doc">
      <dgm:prSet loTypeId="urn:microsoft.com/office/officeart/2005/8/layout/hierarchy3" loCatId="list" qsTypeId="urn:microsoft.com/office/officeart/2005/8/quickstyle/simple1#4" qsCatId="simple" csTypeId="urn:microsoft.com/office/officeart/2005/8/colors/accent1_2#5" csCatId="accent1" phldr="1"/>
      <dgm:spPr/>
      <dgm:t>
        <a:bodyPr/>
        <a:lstStyle/>
        <a:p>
          <a:endParaRPr lang="es-ES"/>
        </a:p>
      </dgm:t>
    </dgm:pt>
    <dgm:pt modelId="{57D87F6A-F143-4B73-ADC3-6BF97B27F17E}">
      <dgm:prSet phldrT="[Texto]" custT="1"/>
      <dgm:spPr/>
      <dgm:t>
        <a:bodyPr/>
        <a:lstStyle/>
        <a:p>
          <a:pPr algn="ctr"/>
          <a:r>
            <a:rPr lang="et-EE" sz="3200" noProof="0" dirty="0" smtClean="0"/>
            <a:t>Ohvriga </a:t>
          </a:r>
          <a:r>
            <a:rPr lang="et-EE" sz="3200" noProof="0" dirty="0" smtClean="0"/>
            <a:t>tegelemise </a:t>
          </a:r>
          <a:r>
            <a:rPr lang="et-EE" sz="3200" noProof="0" dirty="0" smtClean="0"/>
            <a:t>võtted</a:t>
          </a:r>
          <a:endParaRPr lang="et-EE" sz="3200" noProof="0" dirty="0"/>
        </a:p>
      </dgm:t>
    </dgm:pt>
    <dgm:pt modelId="{116B63AC-FF15-41CB-A088-0C5C99D26D94}" type="par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CC6273E7-E3E7-40FC-8514-078E3D06D903}" type="sibTrans" cxnId="{B8AEF123-C1DC-4DBB-BD85-63F61CC0B896}">
      <dgm:prSet/>
      <dgm:spPr/>
      <dgm:t>
        <a:bodyPr/>
        <a:lstStyle/>
        <a:p>
          <a:pPr algn="l"/>
          <a:endParaRPr lang="es-ES" sz="1400"/>
        </a:p>
      </dgm:t>
    </dgm:pt>
    <dgm:pt modelId="{DA07C50E-36E2-473B-B663-A59131559265}">
      <dgm:prSet phldrT="[Texto]" custT="1"/>
      <dgm:spPr/>
      <dgm:t>
        <a:bodyPr/>
        <a:lstStyle/>
        <a:p>
          <a:pPr algn="l"/>
          <a:r>
            <a:rPr lang="et-EE" sz="2400" noProof="0" dirty="0" smtClean="0"/>
            <a:t>aktiivne kuulamine</a:t>
          </a:r>
          <a:endParaRPr lang="et-EE" sz="2400" noProof="0" dirty="0"/>
        </a:p>
      </dgm:t>
    </dgm:pt>
    <dgm:pt modelId="{AE4E3B12-F38B-47F6-A186-BFE7CE1AA7FE}" type="sib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6A93B0E2-1A75-49BE-90EE-E4BEEA041914}" type="parTrans" cxnId="{C89EED37-8F87-4A94-A268-C583D8647CC0}">
      <dgm:prSet/>
      <dgm:spPr/>
      <dgm:t>
        <a:bodyPr/>
        <a:lstStyle/>
        <a:p>
          <a:pPr algn="l"/>
          <a:endParaRPr lang="es-ES" sz="1400"/>
        </a:p>
      </dgm:t>
    </dgm:pt>
    <dgm:pt modelId="{0F2511B9-4019-41DD-BFDC-D4B71FEB31BA}">
      <dgm:prSet custT="1"/>
      <dgm:spPr/>
      <dgm:t>
        <a:bodyPr/>
        <a:lstStyle/>
        <a:p>
          <a:pPr algn="l"/>
          <a:r>
            <a:rPr lang="et-EE" sz="2400" noProof="0" dirty="0" smtClean="0"/>
            <a:t>teavitamine</a:t>
          </a:r>
          <a:endParaRPr lang="et-EE" sz="2400" noProof="0" dirty="0"/>
        </a:p>
      </dgm:t>
    </dgm:pt>
    <dgm:pt modelId="{48DC45E9-76BE-4652-BC70-E78156B91B9A}" type="sibTrans" cxnId="{CB6E9E7B-324A-4C65-BCFB-0A0C122C6B32}">
      <dgm:prSet/>
      <dgm:spPr/>
      <dgm:t>
        <a:bodyPr/>
        <a:lstStyle/>
        <a:p>
          <a:endParaRPr lang="es-ES" sz="1400"/>
        </a:p>
      </dgm:t>
    </dgm:pt>
    <dgm:pt modelId="{7D3DA91E-3813-436E-A5AD-E68382C2F41D}" type="parTrans" cxnId="{CB6E9E7B-324A-4C65-BCFB-0A0C122C6B32}">
      <dgm:prSet/>
      <dgm:spPr/>
      <dgm:t>
        <a:bodyPr/>
        <a:lstStyle/>
        <a:p>
          <a:endParaRPr lang="es-ES" sz="1400"/>
        </a:p>
      </dgm:t>
    </dgm:pt>
    <dgm:pt modelId="{4AEE0E80-F095-4812-986B-CD54373A223F}">
      <dgm:prSet custT="1"/>
      <dgm:spPr/>
      <dgm:t>
        <a:bodyPr/>
        <a:lstStyle/>
        <a:p>
          <a:pPr algn="l"/>
          <a:r>
            <a:rPr lang="et-EE" sz="2400" noProof="0" dirty="0" smtClean="0"/>
            <a:t>aja andmine</a:t>
          </a:r>
          <a:endParaRPr lang="et-EE" sz="2400" noProof="0" dirty="0"/>
        </a:p>
      </dgm:t>
    </dgm:pt>
    <dgm:pt modelId="{04990F65-40DC-428E-B06D-9351DAF6D992}" type="sibTrans" cxnId="{099DA87C-21B8-49C1-9E41-F08A1B2B75A3}">
      <dgm:prSet/>
      <dgm:spPr/>
      <dgm:t>
        <a:bodyPr/>
        <a:lstStyle/>
        <a:p>
          <a:endParaRPr lang="es-ES" sz="1400"/>
        </a:p>
      </dgm:t>
    </dgm:pt>
    <dgm:pt modelId="{CDCA1CDE-EEEA-49BF-B48D-7A3F5A934CDA}" type="parTrans" cxnId="{099DA87C-21B8-49C1-9E41-F08A1B2B75A3}">
      <dgm:prSet/>
      <dgm:spPr/>
      <dgm:t>
        <a:bodyPr/>
        <a:lstStyle/>
        <a:p>
          <a:endParaRPr lang="es-ES" sz="1400"/>
        </a:p>
      </dgm:t>
    </dgm:pt>
    <dgm:pt modelId="{D97D7609-2B5F-4DE2-8CA8-35B7DBFAD7D9}">
      <dgm:prSet custT="1"/>
      <dgm:spPr/>
      <dgm:t>
        <a:bodyPr/>
        <a:lstStyle/>
        <a:p>
          <a:pPr algn="l"/>
          <a:r>
            <a:rPr lang="et-EE" sz="2400" noProof="0" dirty="0" smtClean="0"/>
            <a:t>empaatia</a:t>
          </a:r>
          <a:endParaRPr lang="et-EE" sz="2400" noProof="0" dirty="0"/>
        </a:p>
      </dgm:t>
    </dgm:pt>
    <dgm:pt modelId="{081BB4F0-EC64-4C8D-958B-F0F60694F2A2}" type="sib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CD874C2A-7A0E-4551-BDD0-7170131D812B}" type="parTrans" cxnId="{0069176B-2618-44DF-87EE-23108162998B}">
      <dgm:prSet/>
      <dgm:spPr/>
      <dgm:t>
        <a:bodyPr/>
        <a:lstStyle/>
        <a:p>
          <a:pPr algn="l"/>
          <a:endParaRPr lang="es-ES" sz="1400"/>
        </a:p>
      </dgm:t>
    </dgm:pt>
    <dgm:pt modelId="{6E07D565-5794-4325-93CF-7A3498004E77}" type="pres">
      <dgm:prSet presAssocID="{18F24CE6-0789-43C9-A928-BC9E636F64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096E01-669F-432C-8B5C-91A552B9D4F1}" type="pres">
      <dgm:prSet presAssocID="{57D87F6A-F143-4B73-ADC3-6BF97B27F17E}" presName="root" presStyleCnt="0"/>
      <dgm:spPr/>
    </dgm:pt>
    <dgm:pt modelId="{2F1DF08F-D04C-4221-B70B-B2A9ED6095F2}" type="pres">
      <dgm:prSet presAssocID="{57D87F6A-F143-4B73-ADC3-6BF97B27F17E}" presName="rootComposite" presStyleCnt="0"/>
      <dgm:spPr/>
    </dgm:pt>
    <dgm:pt modelId="{734C0C21-1566-449E-94E5-07ED6D60FC2C}" type="pres">
      <dgm:prSet presAssocID="{57D87F6A-F143-4B73-ADC3-6BF97B27F17E}" presName="rootText" presStyleLbl="node1" presStyleIdx="0" presStyleCnt="1" custScaleX="572965"/>
      <dgm:spPr/>
      <dgm:t>
        <a:bodyPr/>
        <a:lstStyle/>
        <a:p>
          <a:endParaRPr lang="es-ES"/>
        </a:p>
      </dgm:t>
    </dgm:pt>
    <dgm:pt modelId="{27570BBB-AC6C-4E58-9AE3-38236285229E}" type="pres">
      <dgm:prSet presAssocID="{57D87F6A-F143-4B73-ADC3-6BF97B27F17E}" presName="rootConnector" presStyleLbl="node1" presStyleIdx="0" presStyleCnt="1"/>
      <dgm:spPr/>
      <dgm:t>
        <a:bodyPr/>
        <a:lstStyle/>
        <a:p>
          <a:endParaRPr lang="es-ES"/>
        </a:p>
      </dgm:t>
    </dgm:pt>
    <dgm:pt modelId="{10531388-560A-4CC2-A098-0864E17BA165}" type="pres">
      <dgm:prSet presAssocID="{57D87F6A-F143-4B73-ADC3-6BF97B27F17E}" presName="childShape" presStyleCnt="0"/>
      <dgm:spPr/>
    </dgm:pt>
    <dgm:pt modelId="{8A89219B-DA8B-4B84-8F23-85B5A7562286}" type="pres">
      <dgm:prSet presAssocID="{6A93B0E2-1A75-49BE-90EE-E4BEEA041914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522F43E-E2B0-4730-B5C4-54E151C5E65D}" type="pres">
      <dgm:prSet presAssocID="{DA07C50E-36E2-473B-B663-A59131559265}" presName="childText" presStyleLbl="bgAcc1" presStyleIdx="0" presStyleCnt="4" custScaleX="328613" custLinFactNeighborX="-4581" custLinFactNeighborY="20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A5106E-0E60-42CC-85F4-65F5E1CC6C4B}" type="pres">
      <dgm:prSet presAssocID="{CD874C2A-7A0E-4551-BDD0-7170131D812B}" presName="Name13" presStyleLbl="parChTrans1D2" presStyleIdx="1" presStyleCnt="4"/>
      <dgm:spPr/>
      <dgm:t>
        <a:bodyPr/>
        <a:lstStyle/>
        <a:p>
          <a:endParaRPr lang="es-ES"/>
        </a:p>
      </dgm:t>
    </dgm:pt>
    <dgm:pt modelId="{2E943AD7-6CE6-4B07-B9E1-D0237979B10E}" type="pres">
      <dgm:prSet presAssocID="{D97D7609-2B5F-4DE2-8CA8-35B7DBFAD7D9}" presName="childText" presStyleLbl="bgAcc1" presStyleIdx="1" presStyleCnt="4" custScaleX="329859" custLinFactNeighborX="-4404" custLinFactNeighborY="-943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12E8DA-E010-4683-883D-1BDCF37DD45C}" type="pres">
      <dgm:prSet presAssocID="{CDCA1CDE-EEEA-49BF-B48D-7A3F5A934CDA}" presName="Name13" presStyleLbl="parChTrans1D2" presStyleIdx="2" presStyleCnt="4"/>
      <dgm:spPr/>
      <dgm:t>
        <a:bodyPr/>
        <a:lstStyle/>
        <a:p>
          <a:endParaRPr lang="es-ES"/>
        </a:p>
      </dgm:t>
    </dgm:pt>
    <dgm:pt modelId="{544B5885-F1D3-4870-928C-1BF205FCC468}" type="pres">
      <dgm:prSet presAssocID="{4AEE0E80-F095-4812-986B-CD54373A223F}" presName="childText" presStyleLbl="bgAcc1" presStyleIdx="2" presStyleCnt="4" custScaleX="325896" custLinFactNeighborX="-2703" custLinFactNeighborY="-134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EFB72C-6940-461A-8BB2-75642AEC9C62}" type="pres">
      <dgm:prSet presAssocID="{7D3DA91E-3813-436E-A5AD-E68382C2F41D}" presName="Name13" presStyleLbl="parChTrans1D2" presStyleIdx="3" presStyleCnt="4"/>
      <dgm:spPr/>
      <dgm:t>
        <a:bodyPr/>
        <a:lstStyle/>
        <a:p>
          <a:endParaRPr lang="es-ES"/>
        </a:p>
      </dgm:t>
    </dgm:pt>
    <dgm:pt modelId="{3E813A47-8B31-41EA-B4AB-1418EA2F4468}" type="pres">
      <dgm:prSet presAssocID="{0F2511B9-4019-41DD-BFDC-D4B71FEB31BA}" presName="childText" presStyleLbl="bgAcc1" presStyleIdx="3" presStyleCnt="4" custScaleX="327555" custLinFactNeighborX="-6045" custLinFactNeighborY="-128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9DA87C-21B8-49C1-9E41-F08A1B2B75A3}" srcId="{57D87F6A-F143-4B73-ADC3-6BF97B27F17E}" destId="{4AEE0E80-F095-4812-986B-CD54373A223F}" srcOrd="2" destOrd="0" parTransId="{CDCA1CDE-EEEA-49BF-B48D-7A3F5A934CDA}" sibTransId="{04990F65-40DC-428E-B06D-9351DAF6D992}"/>
    <dgm:cxn modelId="{0F4C7433-5924-4A61-BFFD-CAA1A39BD948}" type="presOf" srcId="{0F2511B9-4019-41DD-BFDC-D4B71FEB31BA}" destId="{3E813A47-8B31-41EA-B4AB-1418EA2F4468}" srcOrd="0" destOrd="0" presId="urn:microsoft.com/office/officeart/2005/8/layout/hierarchy3"/>
    <dgm:cxn modelId="{4477103D-8599-4BA2-8E87-63A69270C318}" type="presOf" srcId="{CDCA1CDE-EEEA-49BF-B48D-7A3F5A934CDA}" destId="{8E12E8DA-E010-4683-883D-1BDCF37DD45C}" srcOrd="0" destOrd="0" presId="urn:microsoft.com/office/officeart/2005/8/layout/hierarchy3"/>
    <dgm:cxn modelId="{0069176B-2618-44DF-87EE-23108162998B}" srcId="{57D87F6A-F143-4B73-ADC3-6BF97B27F17E}" destId="{D97D7609-2B5F-4DE2-8CA8-35B7DBFAD7D9}" srcOrd="1" destOrd="0" parTransId="{CD874C2A-7A0E-4551-BDD0-7170131D812B}" sibTransId="{081BB4F0-EC64-4C8D-958B-F0F60694F2A2}"/>
    <dgm:cxn modelId="{4AD34CD6-72E7-414E-8FCF-5075B713F889}" type="presOf" srcId="{DA07C50E-36E2-473B-B663-A59131559265}" destId="{A522F43E-E2B0-4730-B5C4-54E151C5E65D}" srcOrd="0" destOrd="0" presId="urn:microsoft.com/office/officeart/2005/8/layout/hierarchy3"/>
    <dgm:cxn modelId="{41782D66-28AE-46D0-91F5-C4A107749D51}" type="presOf" srcId="{18F24CE6-0789-43C9-A928-BC9E636F64A5}" destId="{6E07D565-5794-4325-93CF-7A3498004E77}" srcOrd="0" destOrd="0" presId="urn:microsoft.com/office/officeart/2005/8/layout/hierarchy3"/>
    <dgm:cxn modelId="{C1CBB350-BFBF-4B64-9378-7D5745898575}" type="presOf" srcId="{6A93B0E2-1A75-49BE-90EE-E4BEEA041914}" destId="{8A89219B-DA8B-4B84-8F23-85B5A7562286}" srcOrd="0" destOrd="0" presId="urn:microsoft.com/office/officeart/2005/8/layout/hierarchy3"/>
    <dgm:cxn modelId="{439A9442-FAC7-4341-8B7A-A9829AA81A5D}" type="presOf" srcId="{D97D7609-2B5F-4DE2-8CA8-35B7DBFAD7D9}" destId="{2E943AD7-6CE6-4B07-B9E1-D0237979B10E}" srcOrd="0" destOrd="0" presId="urn:microsoft.com/office/officeart/2005/8/layout/hierarchy3"/>
    <dgm:cxn modelId="{232A2D35-E47B-4107-8537-57631E7E0E05}" type="presOf" srcId="{4AEE0E80-F095-4812-986B-CD54373A223F}" destId="{544B5885-F1D3-4870-928C-1BF205FCC468}" srcOrd="0" destOrd="0" presId="urn:microsoft.com/office/officeart/2005/8/layout/hierarchy3"/>
    <dgm:cxn modelId="{B8AEF123-C1DC-4DBB-BD85-63F61CC0B896}" srcId="{18F24CE6-0789-43C9-A928-BC9E636F64A5}" destId="{57D87F6A-F143-4B73-ADC3-6BF97B27F17E}" srcOrd="0" destOrd="0" parTransId="{116B63AC-FF15-41CB-A088-0C5C99D26D94}" sibTransId="{CC6273E7-E3E7-40FC-8514-078E3D06D903}"/>
    <dgm:cxn modelId="{33160E4B-3C96-4508-9475-651D7B1096D4}" type="presOf" srcId="{57D87F6A-F143-4B73-ADC3-6BF97B27F17E}" destId="{734C0C21-1566-449E-94E5-07ED6D60FC2C}" srcOrd="0" destOrd="0" presId="urn:microsoft.com/office/officeart/2005/8/layout/hierarchy3"/>
    <dgm:cxn modelId="{BF1B9216-4FFB-4C0B-BAD7-E5FD9E7B0192}" type="presOf" srcId="{CD874C2A-7A0E-4551-BDD0-7170131D812B}" destId="{97A5106E-0E60-42CC-85F4-65F5E1CC6C4B}" srcOrd="0" destOrd="0" presId="urn:microsoft.com/office/officeart/2005/8/layout/hierarchy3"/>
    <dgm:cxn modelId="{C89EED37-8F87-4A94-A268-C583D8647CC0}" srcId="{57D87F6A-F143-4B73-ADC3-6BF97B27F17E}" destId="{DA07C50E-36E2-473B-B663-A59131559265}" srcOrd="0" destOrd="0" parTransId="{6A93B0E2-1A75-49BE-90EE-E4BEEA041914}" sibTransId="{AE4E3B12-F38B-47F6-A186-BFE7CE1AA7FE}"/>
    <dgm:cxn modelId="{BE5A58CF-E13B-46CA-AA1E-A60D76520EEC}" type="presOf" srcId="{7D3DA91E-3813-436E-A5AD-E68382C2F41D}" destId="{07EFB72C-6940-461A-8BB2-75642AEC9C62}" srcOrd="0" destOrd="0" presId="urn:microsoft.com/office/officeart/2005/8/layout/hierarchy3"/>
    <dgm:cxn modelId="{7B95D87A-11CC-4551-A270-CC7F7D59721B}" type="presOf" srcId="{57D87F6A-F143-4B73-ADC3-6BF97B27F17E}" destId="{27570BBB-AC6C-4E58-9AE3-38236285229E}" srcOrd="1" destOrd="0" presId="urn:microsoft.com/office/officeart/2005/8/layout/hierarchy3"/>
    <dgm:cxn modelId="{CB6E9E7B-324A-4C65-BCFB-0A0C122C6B32}" srcId="{57D87F6A-F143-4B73-ADC3-6BF97B27F17E}" destId="{0F2511B9-4019-41DD-BFDC-D4B71FEB31BA}" srcOrd="3" destOrd="0" parTransId="{7D3DA91E-3813-436E-A5AD-E68382C2F41D}" sibTransId="{48DC45E9-76BE-4652-BC70-E78156B91B9A}"/>
    <dgm:cxn modelId="{9C30EED4-832C-40D0-8B0C-4A6E9638EFC4}" type="presParOf" srcId="{6E07D565-5794-4325-93CF-7A3498004E77}" destId="{9D096E01-669F-432C-8B5C-91A552B9D4F1}" srcOrd="0" destOrd="0" presId="urn:microsoft.com/office/officeart/2005/8/layout/hierarchy3"/>
    <dgm:cxn modelId="{48DC36BB-779F-4982-955A-5EBA746B0DC4}" type="presParOf" srcId="{9D096E01-669F-432C-8B5C-91A552B9D4F1}" destId="{2F1DF08F-D04C-4221-B70B-B2A9ED6095F2}" srcOrd="0" destOrd="0" presId="urn:microsoft.com/office/officeart/2005/8/layout/hierarchy3"/>
    <dgm:cxn modelId="{0233A23B-9688-4050-8EEB-ADE0EA65D987}" type="presParOf" srcId="{2F1DF08F-D04C-4221-B70B-B2A9ED6095F2}" destId="{734C0C21-1566-449E-94E5-07ED6D60FC2C}" srcOrd="0" destOrd="0" presId="urn:microsoft.com/office/officeart/2005/8/layout/hierarchy3"/>
    <dgm:cxn modelId="{B2B494AA-5C7E-4911-B79F-E643BD596E94}" type="presParOf" srcId="{2F1DF08F-D04C-4221-B70B-B2A9ED6095F2}" destId="{27570BBB-AC6C-4E58-9AE3-38236285229E}" srcOrd="1" destOrd="0" presId="urn:microsoft.com/office/officeart/2005/8/layout/hierarchy3"/>
    <dgm:cxn modelId="{8D94885C-1417-4BAC-ABF1-9AFDCD7151BD}" type="presParOf" srcId="{9D096E01-669F-432C-8B5C-91A552B9D4F1}" destId="{10531388-560A-4CC2-A098-0864E17BA165}" srcOrd="1" destOrd="0" presId="urn:microsoft.com/office/officeart/2005/8/layout/hierarchy3"/>
    <dgm:cxn modelId="{EC2C80E0-41E3-4926-9A65-DB0D548E8A00}" type="presParOf" srcId="{10531388-560A-4CC2-A098-0864E17BA165}" destId="{8A89219B-DA8B-4B84-8F23-85B5A7562286}" srcOrd="0" destOrd="0" presId="urn:microsoft.com/office/officeart/2005/8/layout/hierarchy3"/>
    <dgm:cxn modelId="{37131B72-D29F-4297-B3FC-278BC74A451F}" type="presParOf" srcId="{10531388-560A-4CC2-A098-0864E17BA165}" destId="{A522F43E-E2B0-4730-B5C4-54E151C5E65D}" srcOrd="1" destOrd="0" presId="urn:microsoft.com/office/officeart/2005/8/layout/hierarchy3"/>
    <dgm:cxn modelId="{5737AB10-CA7A-4222-8A02-97BDB5C6366D}" type="presParOf" srcId="{10531388-560A-4CC2-A098-0864E17BA165}" destId="{97A5106E-0E60-42CC-85F4-65F5E1CC6C4B}" srcOrd="2" destOrd="0" presId="urn:microsoft.com/office/officeart/2005/8/layout/hierarchy3"/>
    <dgm:cxn modelId="{980BF43E-2B0A-436D-A93F-A233464F2AE8}" type="presParOf" srcId="{10531388-560A-4CC2-A098-0864E17BA165}" destId="{2E943AD7-6CE6-4B07-B9E1-D0237979B10E}" srcOrd="3" destOrd="0" presId="urn:microsoft.com/office/officeart/2005/8/layout/hierarchy3"/>
    <dgm:cxn modelId="{02F815B6-E283-498A-AFCC-9F02984893E8}" type="presParOf" srcId="{10531388-560A-4CC2-A098-0864E17BA165}" destId="{8E12E8DA-E010-4683-883D-1BDCF37DD45C}" srcOrd="4" destOrd="0" presId="urn:microsoft.com/office/officeart/2005/8/layout/hierarchy3"/>
    <dgm:cxn modelId="{CDAA5CA0-8E1C-4C7D-8187-865585189DFF}" type="presParOf" srcId="{10531388-560A-4CC2-A098-0864E17BA165}" destId="{544B5885-F1D3-4870-928C-1BF205FCC468}" srcOrd="5" destOrd="0" presId="urn:microsoft.com/office/officeart/2005/8/layout/hierarchy3"/>
    <dgm:cxn modelId="{B1FD8775-85E2-4BF5-9058-F47DEC713FB3}" type="presParOf" srcId="{10531388-560A-4CC2-A098-0864E17BA165}" destId="{07EFB72C-6940-461A-8BB2-75642AEC9C62}" srcOrd="6" destOrd="0" presId="urn:microsoft.com/office/officeart/2005/8/layout/hierarchy3"/>
    <dgm:cxn modelId="{9CFFA63D-49DD-4864-B5AE-B5C3FCDC23CC}" type="presParOf" srcId="{10531388-560A-4CC2-A098-0864E17BA165}" destId="{3E813A47-8B31-41EA-B4AB-1418EA2F446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DDA1F18-8F84-4026-A301-E52EF2E223D4}" type="doc">
      <dgm:prSet loTypeId="urn:microsoft.com/office/officeart/2005/8/layout/vProcess5" loCatId="process" qsTypeId="urn:microsoft.com/office/officeart/2005/8/quickstyle/simple1#5" qsCatId="simple" csTypeId="urn:microsoft.com/office/officeart/2005/8/colors/accent1_2#6" csCatId="accent1" phldr="1"/>
      <dgm:spPr/>
      <dgm:t>
        <a:bodyPr/>
        <a:lstStyle/>
        <a:p>
          <a:endParaRPr lang="es-ES"/>
        </a:p>
      </dgm:t>
    </dgm:pt>
    <dgm:pt modelId="{488074A7-67B3-4B96-BE93-454EFC27E681}">
      <dgm:prSet phldrT="[Texto]" custT="1"/>
      <dgm:spPr/>
      <dgm:t>
        <a:bodyPr/>
        <a:lstStyle/>
        <a:p>
          <a:r>
            <a:rPr lang="et-EE" sz="2800" noProof="0" dirty="0" smtClean="0">
              <a:solidFill>
                <a:schemeClr val="tx1"/>
              </a:solidFill>
            </a:rPr>
            <a:t>Ohvriga </a:t>
          </a:r>
          <a:r>
            <a:rPr lang="et-EE" sz="2800" noProof="0" dirty="0" smtClean="0">
              <a:solidFill>
                <a:schemeClr val="tx1"/>
              </a:solidFill>
            </a:rPr>
            <a:t>tegelemise </a:t>
          </a:r>
          <a:r>
            <a:rPr lang="et-EE" sz="2800" noProof="0" dirty="0" smtClean="0">
              <a:solidFill>
                <a:schemeClr val="tx1"/>
              </a:solidFill>
            </a:rPr>
            <a:t>võtted</a:t>
          </a:r>
          <a:endParaRPr lang="et-EE" sz="2100" noProof="0" dirty="0">
            <a:solidFill>
              <a:schemeClr val="tx1"/>
            </a:solidFill>
          </a:endParaRPr>
        </a:p>
      </dgm:t>
    </dgm:pt>
    <dgm:pt modelId="{6D80D173-7B59-451F-AB3C-7FE4CC6C21E2}" type="parTrans" cxnId="{E811FD49-1D31-47A0-824F-CA7200D41260}">
      <dgm:prSet/>
      <dgm:spPr/>
      <dgm:t>
        <a:bodyPr/>
        <a:lstStyle/>
        <a:p>
          <a:endParaRPr lang="es-ES"/>
        </a:p>
      </dgm:t>
    </dgm:pt>
    <dgm:pt modelId="{0464AE8F-2EC4-45DF-92DB-F22218627625}" type="sibTrans" cxnId="{E811FD49-1D31-47A0-824F-CA7200D41260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BEEC7EA2-0008-4247-ABC3-62663BDCF423}">
      <dgm:prSet phldrT="[Texto]"/>
      <dgm:spPr/>
      <dgm:t>
        <a:bodyPr/>
        <a:lstStyle/>
        <a:p>
          <a:pPr algn="ctr"/>
          <a:r>
            <a:rPr lang="et-EE" noProof="0" dirty="0" smtClean="0">
              <a:solidFill>
                <a:schemeClr val="tx1"/>
              </a:solidFill>
            </a:rPr>
            <a:t>AKTIIVNE KUULAMINE</a:t>
          </a:r>
          <a:endParaRPr lang="et-EE" noProof="0" dirty="0">
            <a:solidFill>
              <a:schemeClr val="tx1"/>
            </a:solidFill>
          </a:endParaRPr>
        </a:p>
      </dgm:t>
    </dgm:pt>
    <dgm:pt modelId="{9C2881AF-6CB3-49B4-9B66-4D46A103D519}" type="parTrans" cxnId="{2B692B61-DB2E-4061-B5BA-D16AC5E0AD48}">
      <dgm:prSet/>
      <dgm:spPr/>
      <dgm:t>
        <a:bodyPr/>
        <a:lstStyle/>
        <a:p>
          <a:endParaRPr lang="es-ES"/>
        </a:p>
      </dgm:t>
    </dgm:pt>
    <dgm:pt modelId="{A082DA00-9BC0-48A3-8243-830E55FB1ABD}" type="sibTrans" cxnId="{2B692B61-DB2E-4061-B5BA-D16AC5E0AD48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F0CFD942-9AEC-4817-92A1-CAE1490035AE}">
      <dgm:prSet phldrT="[Texto]" custT="1"/>
      <dgm:spPr/>
      <dgm:t>
        <a:bodyPr anchor="ctr" anchorCtr="1"/>
        <a:lstStyle/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Jätta mulje, et kiiret pole.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Mitte survestada </a:t>
          </a:r>
          <a:r>
            <a:rPr lang="et-EE" sz="1600" noProof="0" dirty="0" smtClean="0">
              <a:solidFill>
                <a:schemeClr val="tx1"/>
              </a:solidFill>
            </a:rPr>
            <a:t>ohvrit </a:t>
          </a:r>
          <a:r>
            <a:rPr lang="et-EE" sz="1600" noProof="0" dirty="0" smtClean="0">
              <a:solidFill>
                <a:schemeClr val="tx1"/>
              </a:solidFill>
            </a:rPr>
            <a:t>meile asjaolusid jutustama.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Näidata huvi üles kõige vastu, mida ta meile räägib.</a:t>
          </a: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>
            <a:solidFill>
              <a:schemeClr val="tx1"/>
            </a:solidFill>
          </a:endParaRPr>
        </a:p>
      </dgm:t>
    </dgm:pt>
    <dgm:pt modelId="{79F119D8-A378-4F07-8C05-1C908BC09163}" type="parTrans" cxnId="{192A5855-E65F-4D7D-AF8E-8C8AC02E259E}">
      <dgm:prSet/>
      <dgm:spPr/>
      <dgm:t>
        <a:bodyPr/>
        <a:lstStyle/>
        <a:p>
          <a:endParaRPr lang="es-ES"/>
        </a:p>
      </dgm:t>
    </dgm:pt>
    <dgm:pt modelId="{070417BC-B5C6-4A36-898E-1089E8146E64}" type="sibTrans" cxnId="{192A5855-E65F-4D7D-AF8E-8C8AC02E259E}">
      <dgm:prSet/>
      <dgm:spPr/>
      <dgm:t>
        <a:bodyPr/>
        <a:lstStyle/>
        <a:p>
          <a:endParaRPr lang="es-ES"/>
        </a:p>
      </dgm:t>
    </dgm:pt>
    <dgm:pt modelId="{BDD9E6EF-198C-4451-8D40-F50A3B08C664}" type="pres">
      <dgm:prSet presAssocID="{0DDA1F18-8F84-4026-A301-E52EF2E223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13C6F4E-6BCD-4EEC-BAC3-C673B720FD91}" type="pres">
      <dgm:prSet presAssocID="{0DDA1F18-8F84-4026-A301-E52EF2E223D4}" presName="dummyMaxCanvas" presStyleCnt="0">
        <dgm:presLayoutVars/>
      </dgm:prSet>
      <dgm:spPr/>
    </dgm:pt>
    <dgm:pt modelId="{92806D7B-B86A-48C0-9039-5AEB9ADB79FB}" type="pres">
      <dgm:prSet presAssocID="{0DDA1F18-8F84-4026-A301-E52EF2E223D4}" presName="ThreeNodes_1" presStyleLbl="node1" presStyleIdx="0" presStyleCnt="3" custScaleX="109997" custScaleY="60585" custLinFactNeighborX="7646" custLinFactNeighborY="-197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36F98-CCC8-4322-8724-F8ADB5A74EEC}" type="pres">
      <dgm:prSet presAssocID="{0DDA1F18-8F84-4026-A301-E52EF2E223D4}" presName="ThreeNodes_2" presStyleLbl="node1" presStyleIdx="1" presStyleCnt="3" custScaleX="50589" custScaleY="48070" custLinFactNeighborX="-16470" custLinFactNeighborY="-355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E5F8EF-F2C5-47EF-93A1-39AF57311BC1}" type="pres">
      <dgm:prSet presAssocID="{0DDA1F18-8F84-4026-A301-E52EF2E223D4}" presName="ThreeNodes_3" presStyleLbl="node1" presStyleIdx="2" presStyleCnt="3" custScaleY="76861" custLinFactNeighborX="-8823" custLinFactNeighborY="-447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1BF204-AD11-4324-B1A7-F3859E0535DB}" type="pres">
      <dgm:prSet presAssocID="{0DDA1F18-8F84-4026-A301-E52EF2E223D4}" presName="ThreeConn_1-2" presStyleLbl="fgAccFollowNode1" presStyleIdx="0" presStyleCnt="2" custAng="20626622" custScaleX="71847" custScaleY="100000" custLinFactX="-185376" custLinFactNeighborX="-200000" custLinFactNeighborY="-370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E844F4-33A7-4B69-A5A7-2712B67230AD}" type="pres">
      <dgm:prSet presAssocID="{0DDA1F18-8F84-4026-A301-E52EF2E223D4}" presName="ThreeConn_2-3" presStyleLbl="fgAccFollowNode1" presStyleIdx="1" presStyleCnt="2" custAng="20397851" custScaleX="71847" custScaleY="100000" custLinFactX="-172730" custLinFactNeighborX="-200000" custLinFactNeighborY="-710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54963C-9F69-40BE-969C-DA94C6AD2548}" type="pres">
      <dgm:prSet presAssocID="{0DDA1F18-8F84-4026-A301-E52EF2E223D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124EBE-5865-4FBF-AEFA-64CC6AE05770}" type="pres">
      <dgm:prSet presAssocID="{0DDA1F18-8F84-4026-A301-E52EF2E223D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C277F4-B04D-4B8B-AC01-0E6607D2B5F7}" type="pres">
      <dgm:prSet presAssocID="{0DDA1F18-8F84-4026-A301-E52EF2E223D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BA0DF62-5CC9-4192-8B72-400CF258C535}" type="presOf" srcId="{F0CFD942-9AEC-4817-92A1-CAE1490035AE}" destId="{EEE5F8EF-F2C5-47EF-93A1-39AF57311BC1}" srcOrd="0" destOrd="0" presId="urn:microsoft.com/office/officeart/2005/8/layout/vProcess5"/>
    <dgm:cxn modelId="{2B692B61-DB2E-4061-B5BA-D16AC5E0AD48}" srcId="{0DDA1F18-8F84-4026-A301-E52EF2E223D4}" destId="{BEEC7EA2-0008-4247-ABC3-62663BDCF423}" srcOrd="1" destOrd="0" parTransId="{9C2881AF-6CB3-49B4-9B66-4D46A103D519}" sibTransId="{A082DA00-9BC0-48A3-8243-830E55FB1ABD}"/>
    <dgm:cxn modelId="{192A5855-E65F-4D7D-AF8E-8C8AC02E259E}" srcId="{0DDA1F18-8F84-4026-A301-E52EF2E223D4}" destId="{F0CFD942-9AEC-4817-92A1-CAE1490035AE}" srcOrd="2" destOrd="0" parTransId="{79F119D8-A378-4F07-8C05-1C908BC09163}" sibTransId="{070417BC-B5C6-4A36-898E-1089E8146E64}"/>
    <dgm:cxn modelId="{52A69EBC-A826-4F15-A4CE-B87C7DD15BBD}" type="presOf" srcId="{0DDA1F18-8F84-4026-A301-E52EF2E223D4}" destId="{BDD9E6EF-198C-4451-8D40-F50A3B08C664}" srcOrd="0" destOrd="0" presId="urn:microsoft.com/office/officeart/2005/8/layout/vProcess5"/>
    <dgm:cxn modelId="{E811FD49-1D31-47A0-824F-CA7200D41260}" srcId="{0DDA1F18-8F84-4026-A301-E52EF2E223D4}" destId="{488074A7-67B3-4B96-BE93-454EFC27E681}" srcOrd="0" destOrd="0" parTransId="{6D80D173-7B59-451F-AB3C-7FE4CC6C21E2}" sibTransId="{0464AE8F-2EC4-45DF-92DB-F22218627625}"/>
    <dgm:cxn modelId="{846AF772-2840-4BE6-819D-504507B41F30}" type="presOf" srcId="{BEEC7EA2-0008-4247-ABC3-62663BDCF423}" destId="{B7124EBE-5865-4FBF-AEFA-64CC6AE05770}" srcOrd="1" destOrd="0" presId="urn:microsoft.com/office/officeart/2005/8/layout/vProcess5"/>
    <dgm:cxn modelId="{CAD5E0F5-DA94-4D6B-B397-7321FCC2ADF9}" type="presOf" srcId="{F0CFD942-9AEC-4817-92A1-CAE1490035AE}" destId="{7EC277F4-B04D-4B8B-AC01-0E6607D2B5F7}" srcOrd="1" destOrd="0" presId="urn:microsoft.com/office/officeart/2005/8/layout/vProcess5"/>
    <dgm:cxn modelId="{EFA7C41D-8D18-4D1E-9844-9A240BEA7F68}" type="presOf" srcId="{A082DA00-9BC0-48A3-8243-830E55FB1ABD}" destId="{20E844F4-33A7-4B69-A5A7-2712B67230AD}" srcOrd="0" destOrd="0" presId="urn:microsoft.com/office/officeart/2005/8/layout/vProcess5"/>
    <dgm:cxn modelId="{C3BFADB4-AEED-4995-A9C7-0892FD3222C7}" type="presOf" srcId="{488074A7-67B3-4B96-BE93-454EFC27E681}" destId="{92806D7B-B86A-48C0-9039-5AEB9ADB79FB}" srcOrd="0" destOrd="0" presId="urn:microsoft.com/office/officeart/2005/8/layout/vProcess5"/>
    <dgm:cxn modelId="{3390C3FD-075D-4DF0-A34F-E8DF83EA7285}" type="presOf" srcId="{0464AE8F-2EC4-45DF-92DB-F22218627625}" destId="{AB1BF204-AD11-4324-B1A7-F3859E0535DB}" srcOrd="0" destOrd="0" presId="urn:microsoft.com/office/officeart/2005/8/layout/vProcess5"/>
    <dgm:cxn modelId="{F0F29F62-39A6-4637-B6CC-F0734424D4EF}" type="presOf" srcId="{BEEC7EA2-0008-4247-ABC3-62663BDCF423}" destId="{02A36F98-CCC8-4322-8724-F8ADB5A74EEC}" srcOrd="0" destOrd="0" presId="urn:microsoft.com/office/officeart/2005/8/layout/vProcess5"/>
    <dgm:cxn modelId="{9B3CF46E-A77A-4735-959A-728F42A1F675}" type="presOf" srcId="{488074A7-67B3-4B96-BE93-454EFC27E681}" destId="{4654963C-9F69-40BE-969C-DA94C6AD2548}" srcOrd="1" destOrd="0" presId="urn:microsoft.com/office/officeart/2005/8/layout/vProcess5"/>
    <dgm:cxn modelId="{CCB47280-F515-425F-B89A-7C5EC63092EC}" type="presParOf" srcId="{BDD9E6EF-198C-4451-8D40-F50A3B08C664}" destId="{F13C6F4E-6BCD-4EEC-BAC3-C673B720FD91}" srcOrd="0" destOrd="0" presId="urn:microsoft.com/office/officeart/2005/8/layout/vProcess5"/>
    <dgm:cxn modelId="{8BC5C4C3-AB2E-4257-B8F4-10C4396869FE}" type="presParOf" srcId="{BDD9E6EF-198C-4451-8D40-F50A3B08C664}" destId="{92806D7B-B86A-48C0-9039-5AEB9ADB79FB}" srcOrd="1" destOrd="0" presId="urn:microsoft.com/office/officeart/2005/8/layout/vProcess5"/>
    <dgm:cxn modelId="{769F559D-C166-4DFC-AF20-E9B57FBB8692}" type="presParOf" srcId="{BDD9E6EF-198C-4451-8D40-F50A3B08C664}" destId="{02A36F98-CCC8-4322-8724-F8ADB5A74EEC}" srcOrd="2" destOrd="0" presId="urn:microsoft.com/office/officeart/2005/8/layout/vProcess5"/>
    <dgm:cxn modelId="{8FD90B04-4533-4BAB-83FA-0F9088A4A48D}" type="presParOf" srcId="{BDD9E6EF-198C-4451-8D40-F50A3B08C664}" destId="{EEE5F8EF-F2C5-47EF-93A1-39AF57311BC1}" srcOrd="3" destOrd="0" presId="urn:microsoft.com/office/officeart/2005/8/layout/vProcess5"/>
    <dgm:cxn modelId="{30236F6D-BE7C-4E2E-9533-AE3CB89F7EB8}" type="presParOf" srcId="{BDD9E6EF-198C-4451-8D40-F50A3B08C664}" destId="{AB1BF204-AD11-4324-B1A7-F3859E0535DB}" srcOrd="4" destOrd="0" presId="urn:microsoft.com/office/officeart/2005/8/layout/vProcess5"/>
    <dgm:cxn modelId="{5115E2B9-DEAF-4AF8-B2DD-B67DC3B417A6}" type="presParOf" srcId="{BDD9E6EF-198C-4451-8D40-F50A3B08C664}" destId="{20E844F4-33A7-4B69-A5A7-2712B67230AD}" srcOrd="5" destOrd="0" presId="urn:microsoft.com/office/officeart/2005/8/layout/vProcess5"/>
    <dgm:cxn modelId="{ED7A0B3A-F9FB-4EFA-B1E1-1B9DB32884DB}" type="presParOf" srcId="{BDD9E6EF-198C-4451-8D40-F50A3B08C664}" destId="{4654963C-9F69-40BE-969C-DA94C6AD2548}" srcOrd="6" destOrd="0" presId="urn:microsoft.com/office/officeart/2005/8/layout/vProcess5"/>
    <dgm:cxn modelId="{27CFCAE4-7874-405E-B84A-FACE842441AF}" type="presParOf" srcId="{BDD9E6EF-198C-4451-8D40-F50A3B08C664}" destId="{B7124EBE-5865-4FBF-AEFA-64CC6AE05770}" srcOrd="7" destOrd="0" presId="urn:microsoft.com/office/officeart/2005/8/layout/vProcess5"/>
    <dgm:cxn modelId="{AF0EB7D6-0E81-418D-B7C1-277F2F8038F7}" type="presParOf" srcId="{BDD9E6EF-198C-4451-8D40-F50A3B08C664}" destId="{7EC277F4-B04D-4B8B-AC01-0E6607D2B5F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DDA1F18-8F84-4026-A301-E52EF2E223D4}" type="doc">
      <dgm:prSet loTypeId="urn:microsoft.com/office/officeart/2005/8/layout/vProcess5" loCatId="process" qsTypeId="urn:microsoft.com/office/officeart/2005/8/quickstyle/simple1#6" qsCatId="simple" csTypeId="urn:microsoft.com/office/officeart/2005/8/colors/accent1_2#7" csCatId="accent1" phldr="1"/>
      <dgm:spPr/>
      <dgm:t>
        <a:bodyPr/>
        <a:lstStyle/>
        <a:p>
          <a:endParaRPr lang="es-ES"/>
        </a:p>
      </dgm:t>
    </dgm:pt>
    <dgm:pt modelId="{488074A7-67B3-4B96-BE93-454EFC27E681}">
      <dgm:prSet phldrT="[Texto]" custT="1"/>
      <dgm:spPr/>
      <dgm:t>
        <a:bodyPr/>
        <a:lstStyle/>
        <a:p>
          <a:r>
            <a:rPr lang="et-EE" sz="2800" noProof="0" dirty="0" smtClean="0">
              <a:solidFill>
                <a:schemeClr val="tx1"/>
              </a:solidFill>
            </a:rPr>
            <a:t>Ohvriga </a:t>
          </a:r>
          <a:r>
            <a:rPr lang="et-EE" sz="2800" noProof="0" dirty="0" smtClean="0">
              <a:solidFill>
                <a:schemeClr val="tx1"/>
              </a:solidFill>
            </a:rPr>
            <a:t>tegelemise </a:t>
          </a:r>
          <a:r>
            <a:rPr lang="et-EE" sz="2800" noProof="0" dirty="0" smtClean="0">
              <a:solidFill>
                <a:schemeClr val="tx1"/>
              </a:solidFill>
            </a:rPr>
            <a:t>võtted</a:t>
          </a:r>
          <a:endParaRPr lang="et-EE" sz="2100" noProof="0" dirty="0">
            <a:solidFill>
              <a:schemeClr val="tx1"/>
            </a:solidFill>
          </a:endParaRPr>
        </a:p>
      </dgm:t>
    </dgm:pt>
    <dgm:pt modelId="{6D80D173-7B59-451F-AB3C-7FE4CC6C21E2}" type="parTrans" cxnId="{E811FD49-1D31-47A0-824F-CA7200D41260}">
      <dgm:prSet/>
      <dgm:spPr/>
      <dgm:t>
        <a:bodyPr/>
        <a:lstStyle/>
        <a:p>
          <a:endParaRPr lang="es-ES"/>
        </a:p>
      </dgm:t>
    </dgm:pt>
    <dgm:pt modelId="{0464AE8F-2EC4-45DF-92DB-F22218627625}" type="sibTrans" cxnId="{E811FD49-1D31-47A0-824F-CA7200D41260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BEEC7EA2-0008-4247-ABC3-62663BDCF423}">
      <dgm:prSet phldrT="[Texto]" custT="1"/>
      <dgm:spPr/>
      <dgm:t>
        <a:bodyPr/>
        <a:lstStyle/>
        <a:p>
          <a:pPr algn="ctr"/>
          <a:r>
            <a:rPr lang="et-EE" sz="2400" noProof="0" dirty="0" smtClean="0">
              <a:solidFill>
                <a:schemeClr val="tx1"/>
              </a:solidFill>
            </a:rPr>
            <a:t>EMPAATIA</a:t>
          </a:r>
          <a:endParaRPr lang="et-EE" sz="2400" noProof="0" dirty="0">
            <a:solidFill>
              <a:schemeClr val="tx1"/>
            </a:solidFill>
          </a:endParaRPr>
        </a:p>
      </dgm:t>
    </dgm:pt>
    <dgm:pt modelId="{9C2881AF-6CB3-49B4-9B66-4D46A103D519}" type="parTrans" cxnId="{2B692B61-DB2E-4061-B5BA-D16AC5E0AD48}">
      <dgm:prSet/>
      <dgm:spPr/>
      <dgm:t>
        <a:bodyPr/>
        <a:lstStyle/>
        <a:p>
          <a:endParaRPr lang="es-ES"/>
        </a:p>
      </dgm:t>
    </dgm:pt>
    <dgm:pt modelId="{A082DA00-9BC0-48A3-8243-830E55FB1ABD}" type="sibTrans" cxnId="{2B692B61-DB2E-4061-B5BA-D16AC5E0AD48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F0CFD942-9AEC-4817-92A1-CAE1490035AE}">
      <dgm:prSet phldrT="[Texto]" custT="1"/>
      <dgm:spPr/>
      <dgm:t>
        <a:bodyPr anchor="ctr" anchorCtr="1"/>
        <a:lstStyle/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Võimaldab </a:t>
          </a:r>
          <a:r>
            <a:rPr lang="et-EE" sz="1600" noProof="0" dirty="0" smtClean="0">
              <a:solidFill>
                <a:schemeClr val="tx1"/>
              </a:solidFill>
            </a:rPr>
            <a:t>meil mõista kannatanu hoiakuid ja reaktsioone.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Ei saa takistada meil oma tööd teha.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Oleme tema aitamiseks, mitte temaga koos kannatamiseks.</a:t>
          </a: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>
            <a:solidFill>
              <a:schemeClr val="tx1"/>
            </a:solidFill>
          </a:endParaRPr>
        </a:p>
      </dgm:t>
    </dgm:pt>
    <dgm:pt modelId="{79F119D8-A378-4F07-8C05-1C908BC09163}" type="parTrans" cxnId="{192A5855-E65F-4D7D-AF8E-8C8AC02E259E}">
      <dgm:prSet/>
      <dgm:spPr/>
      <dgm:t>
        <a:bodyPr/>
        <a:lstStyle/>
        <a:p>
          <a:endParaRPr lang="es-ES"/>
        </a:p>
      </dgm:t>
    </dgm:pt>
    <dgm:pt modelId="{070417BC-B5C6-4A36-898E-1089E8146E64}" type="sibTrans" cxnId="{192A5855-E65F-4D7D-AF8E-8C8AC02E259E}">
      <dgm:prSet/>
      <dgm:spPr/>
      <dgm:t>
        <a:bodyPr/>
        <a:lstStyle/>
        <a:p>
          <a:endParaRPr lang="es-ES"/>
        </a:p>
      </dgm:t>
    </dgm:pt>
    <dgm:pt modelId="{BDD9E6EF-198C-4451-8D40-F50A3B08C664}" type="pres">
      <dgm:prSet presAssocID="{0DDA1F18-8F84-4026-A301-E52EF2E223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13C6F4E-6BCD-4EEC-BAC3-C673B720FD91}" type="pres">
      <dgm:prSet presAssocID="{0DDA1F18-8F84-4026-A301-E52EF2E223D4}" presName="dummyMaxCanvas" presStyleCnt="0">
        <dgm:presLayoutVars/>
      </dgm:prSet>
      <dgm:spPr/>
    </dgm:pt>
    <dgm:pt modelId="{92806D7B-B86A-48C0-9039-5AEB9ADB79FB}" type="pres">
      <dgm:prSet presAssocID="{0DDA1F18-8F84-4026-A301-E52EF2E223D4}" presName="ThreeNodes_1" presStyleLbl="node1" presStyleIdx="0" presStyleCnt="3" custScaleX="109997" custScaleY="60585" custLinFactNeighborX="7792" custLinFactNeighborY="-197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36F98-CCC8-4322-8724-F8ADB5A74EEC}" type="pres">
      <dgm:prSet presAssocID="{0DDA1F18-8F84-4026-A301-E52EF2E223D4}" presName="ThreeNodes_2" presStyleLbl="node1" presStyleIdx="1" presStyleCnt="3" custScaleX="39999" custScaleY="35706" custLinFactNeighborX="-18677" custLinFactNeighborY="-417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E5F8EF-F2C5-47EF-93A1-39AF57311BC1}" type="pres">
      <dgm:prSet presAssocID="{0DDA1F18-8F84-4026-A301-E52EF2E223D4}" presName="ThreeNodes_3" presStyleLbl="node1" presStyleIdx="2" presStyleCnt="3" custScaleX="108820" custScaleY="76861" custLinFactNeighborX="-4267" custLinFactNeighborY="-558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1BF204-AD11-4324-B1A7-F3859E0535DB}" type="pres">
      <dgm:prSet presAssocID="{0DDA1F18-8F84-4026-A301-E52EF2E223D4}" presName="ThreeConn_1-2" presStyleLbl="fgAccFollowNode1" presStyleIdx="0" presStyleCnt="2" custAng="20626622" custScaleX="71847" custScaleY="100000" custLinFactX="-200000" custLinFactNeighborX="-298924" custLinFactNeighborY="-4417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E844F4-33A7-4B69-A5A7-2712B67230AD}" type="pres">
      <dgm:prSet presAssocID="{0DDA1F18-8F84-4026-A301-E52EF2E223D4}" presName="ThreeConn_2-3" presStyleLbl="fgAccFollowNode1" presStyleIdx="1" presStyleCnt="2" custAng="20397851" custScaleX="71847" custScaleY="100000" custLinFactX="-114431" custLinFactNeighborX="-200000" custLinFactNeighborY="-992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54963C-9F69-40BE-969C-DA94C6AD2548}" type="pres">
      <dgm:prSet presAssocID="{0DDA1F18-8F84-4026-A301-E52EF2E223D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124EBE-5865-4FBF-AEFA-64CC6AE05770}" type="pres">
      <dgm:prSet presAssocID="{0DDA1F18-8F84-4026-A301-E52EF2E223D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C277F4-B04D-4B8B-AC01-0E6607D2B5F7}" type="pres">
      <dgm:prSet presAssocID="{0DDA1F18-8F84-4026-A301-E52EF2E223D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BCD0C67-7467-4E21-83BD-9B4956EF3B25}" type="presOf" srcId="{BEEC7EA2-0008-4247-ABC3-62663BDCF423}" destId="{02A36F98-CCC8-4322-8724-F8ADB5A74EEC}" srcOrd="0" destOrd="0" presId="urn:microsoft.com/office/officeart/2005/8/layout/vProcess5"/>
    <dgm:cxn modelId="{2B692B61-DB2E-4061-B5BA-D16AC5E0AD48}" srcId="{0DDA1F18-8F84-4026-A301-E52EF2E223D4}" destId="{BEEC7EA2-0008-4247-ABC3-62663BDCF423}" srcOrd="1" destOrd="0" parTransId="{9C2881AF-6CB3-49B4-9B66-4D46A103D519}" sibTransId="{A082DA00-9BC0-48A3-8243-830E55FB1ABD}"/>
    <dgm:cxn modelId="{5EEE148F-5D27-4A60-8E55-AFA4B6D2F60B}" type="presOf" srcId="{A082DA00-9BC0-48A3-8243-830E55FB1ABD}" destId="{20E844F4-33A7-4B69-A5A7-2712B67230AD}" srcOrd="0" destOrd="0" presId="urn:microsoft.com/office/officeart/2005/8/layout/vProcess5"/>
    <dgm:cxn modelId="{62421359-DF56-48F8-BCBC-0F009D96021E}" type="presOf" srcId="{0464AE8F-2EC4-45DF-92DB-F22218627625}" destId="{AB1BF204-AD11-4324-B1A7-F3859E0535DB}" srcOrd="0" destOrd="0" presId="urn:microsoft.com/office/officeart/2005/8/layout/vProcess5"/>
    <dgm:cxn modelId="{97640CBF-7363-4089-9B17-E03227D3417F}" type="presOf" srcId="{F0CFD942-9AEC-4817-92A1-CAE1490035AE}" destId="{7EC277F4-B04D-4B8B-AC01-0E6607D2B5F7}" srcOrd="1" destOrd="0" presId="urn:microsoft.com/office/officeart/2005/8/layout/vProcess5"/>
    <dgm:cxn modelId="{192A5855-E65F-4D7D-AF8E-8C8AC02E259E}" srcId="{0DDA1F18-8F84-4026-A301-E52EF2E223D4}" destId="{F0CFD942-9AEC-4817-92A1-CAE1490035AE}" srcOrd="2" destOrd="0" parTransId="{79F119D8-A378-4F07-8C05-1C908BC09163}" sibTransId="{070417BC-B5C6-4A36-898E-1089E8146E64}"/>
    <dgm:cxn modelId="{B57854C7-51D4-4CF1-B22C-F717A3325B29}" type="presOf" srcId="{BEEC7EA2-0008-4247-ABC3-62663BDCF423}" destId="{B7124EBE-5865-4FBF-AEFA-64CC6AE05770}" srcOrd="1" destOrd="0" presId="urn:microsoft.com/office/officeart/2005/8/layout/vProcess5"/>
    <dgm:cxn modelId="{E811FD49-1D31-47A0-824F-CA7200D41260}" srcId="{0DDA1F18-8F84-4026-A301-E52EF2E223D4}" destId="{488074A7-67B3-4B96-BE93-454EFC27E681}" srcOrd="0" destOrd="0" parTransId="{6D80D173-7B59-451F-AB3C-7FE4CC6C21E2}" sibTransId="{0464AE8F-2EC4-45DF-92DB-F22218627625}"/>
    <dgm:cxn modelId="{F7EFDB1D-8241-4583-B6E8-F11F8A0AD06A}" type="presOf" srcId="{488074A7-67B3-4B96-BE93-454EFC27E681}" destId="{4654963C-9F69-40BE-969C-DA94C6AD2548}" srcOrd="1" destOrd="0" presId="urn:microsoft.com/office/officeart/2005/8/layout/vProcess5"/>
    <dgm:cxn modelId="{D759FD10-6A82-4F00-8733-03FA25AFF777}" type="presOf" srcId="{0DDA1F18-8F84-4026-A301-E52EF2E223D4}" destId="{BDD9E6EF-198C-4451-8D40-F50A3B08C664}" srcOrd="0" destOrd="0" presId="urn:microsoft.com/office/officeart/2005/8/layout/vProcess5"/>
    <dgm:cxn modelId="{FB3B4A43-F381-43E5-AF5B-D58638BE1984}" type="presOf" srcId="{488074A7-67B3-4B96-BE93-454EFC27E681}" destId="{92806D7B-B86A-48C0-9039-5AEB9ADB79FB}" srcOrd="0" destOrd="0" presId="urn:microsoft.com/office/officeart/2005/8/layout/vProcess5"/>
    <dgm:cxn modelId="{D9E10AD0-07EE-4AFA-BD34-2A8FA5067145}" type="presOf" srcId="{F0CFD942-9AEC-4817-92A1-CAE1490035AE}" destId="{EEE5F8EF-F2C5-47EF-93A1-39AF57311BC1}" srcOrd="0" destOrd="0" presId="urn:microsoft.com/office/officeart/2005/8/layout/vProcess5"/>
    <dgm:cxn modelId="{A1566B70-8EC8-4A31-8527-D1EAB9CC868D}" type="presParOf" srcId="{BDD9E6EF-198C-4451-8D40-F50A3B08C664}" destId="{F13C6F4E-6BCD-4EEC-BAC3-C673B720FD91}" srcOrd="0" destOrd="0" presId="urn:microsoft.com/office/officeart/2005/8/layout/vProcess5"/>
    <dgm:cxn modelId="{25CC0D80-0B05-4C98-AEAC-30D08FBB6F6D}" type="presParOf" srcId="{BDD9E6EF-198C-4451-8D40-F50A3B08C664}" destId="{92806D7B-B86A-48C0-9039-5AEB9ADB79FB}" srcOrd="1" destOrd="0" presId="urn:microsoft.com/office/officeart/2005/8/layout/vProcess5"/>
    <dgm:cxn modelId="{DE025830-E06A-490B-BBF2-2EA9A2B2DCBA}" type="presParOf" srcId="{BDD9E6EF-198C-4451-8D40-F50A3B08C664}" destId="{02A36F98-CCC8-4322-8724-F8ADB5A74EEC}" srcOrd="2" destOrd="0" presId="urn:microsoft.com/office/officeart/2005/8/layout/vProcess5"/>
    <dgm:cxn modelId="{BABC5C1C-B099-49A9-B8BF-F1DCAF0B66C8}" type="presParOf" srcId="{BDD9E6EF-198C-4451-8D40-F50A3B08C664}" destId="{EEE5F8EF-F2C5-47EF-93A1-39AF57311BC1}" srcOrd="3" destOrd="0" presId="urn:microsoft.com/office/officeart/2005/8/layout/vProcess5"/>
    <dgm:cxn modelId="{FB463638-2E74-4965-B6AB-C1609121F94D}" type="presParOf" srcId="{BDD9E6EF-198C-4451-8D40-F50A3B08C664}" destId="{AB1BF204-AD11-4324-B1A7-F3859E0535DB}" srcOrd="4" destOrd="0" presId="urn:microsoft.com/office/officeart/2005/8/layout/vProcess5"/>
    <dgm:cxn modelId="{0928DB99-444C-42CD-A7EF-E86E0445915B}" type="presParOf" srcId="{BDD9E6EF-198C-4451-8D40-F50A3B08C664}" destId="{20E844F4-33A7-4B69-A5A7-2712B67230AD}" srcOrd="5" destOrd="0" presId="urn:microsoft.com/office/officeart/2005/8/layout/vProcess5"/>
    <dgm:cxn modelId="{EA191506-33E7-4E2C-AF24-39D0A9510CA6}" type="presParOf" srcId="{BDD9E6EF-198C-4451-8D40-F50A3B08C664}" destId="{4654963C-9F69-40BE-969C-DA94C6AD2548}" srcOrd="6" destOrd="0" presId="urn:microsoft.com/office/officeart/2005/8/layout/vProcess5"/>
    <dgm:cxn modelId="{13EB5171-66E2-4C8A-B912-FD612C23882B}" type="presParOf" srcId="{BDD9E6EF-198C-4451-8D40-F50A3B08C664}" destId="{B7124EBE-5865-4FBF-AEFA-64CC6AE05770}" srcOrd="7" destOrd="0" presId="urn:microsoft.com/office/officeart/2005/8/layout/vProcess5"/>
    <dgm:cxn modelId="{D764FD3A-569F-4690-9C1A-498CF60B8C01}" type="presParOf" srcId="{BDD9E6EF-198C-4451-8D40-F50A3B08C664}" destId="{7EC277F4-B04D-4B8B-AC01-0E6607D2B5F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DA1F18-8F84-4026-A301-E52EF2E223D4}" type="doc">
      <dgm:prSet loTypeId="urn:microsoft.com/office/officeart/2005/8/layout/vProcess5" loCatId="process" qsTypeId="urn:microsoft.com/office/officeart/2005/8/quickstyle/simple1#7" qsCatId="simple" csTypeId="urn:microsoft.com/office/officeart/2005/8/colors/accent1_2#8" csCatId="accent1" phldr="1"/>
      <dgm:spPr/>
      <dgm:t>
        <a:bodyPr/>
        <a:lstStyle/>
        <a:p>
          <a:endParaRPr lang="es-ES"/>
        </a:p>
      </dgm:t>
    </dgm:pt>
    <dgm:pt modelId="{488074A7-67B3-4B96-BE93-454EFC27E681}">
      <dgm:prSet phldrT="[Texto]" custT="1"/>
      <dgm:spPr/>
      <dgm:t>
        <a:bodyPr/>
        <a:lstStyle/>
        <a:p>
          <a:r>
            <a:rPr lang="et-EE" sz="2800" noProof="0" dirty="0" smtClean="0">
              <a:solidFill>
                <a:schemeClr val="tx1"/>
              </a:solidFill>
            </a:rPr>
            <a:t>Ohvriga </a:t>
          </a:r>
          <a:r>
            <a:rPr lang="et-EE" sz="2800" noProof="0" dirty="0" smtClean="0">
              <a:solidFill>
                <a:schemeClr val="tx1"/>
              </a:solidFill>
            </a:rPr>
            <a:t>tegelemise </a:t>
          </a:r>
          <a:r>
            <a:rPr lang="et-EE" sz="2800" noProof="0" dirty="0" smtClean="0">
              <a:solidFill>
                <a:schemeClr val="tx1"/>
              </a:solidFill>
            </a:rPr>
            <a:t>võtted</a:t>
          </a:r>
          <a:endParaRPr lang="et-EE" sz="2100" noProof="0" dirty="0">
            <a:solidFill>
              <a:schemeClr val="tx1"/>
            </a:solidFill>
          </a:endParaRPr>
        </a:p>
      </dgm:t>
    </dgm:pt>
    <dgm:pt modelId="{0464AE8F-2EC4-45DF-92DB-F22218627625}" type="sibTrans" cxnId="{E811FD49-1D31-47A0-824F-CA7200D41260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6D80D173-7B59-451F-AB3C-7FE4CC6C21E2}" type="parTrans" cxnId="{E811FD49-1D31-47A0-824F-CA7200D41260}">
      <dgm:prSet/>
      <dgm:spPr/>
      <dgm:t>
        <a:bodyPr/>
        <a:lstStyle/>
        <a:p>
          <a:endParaRPr lang="es-ES"/>
        </a:p>
      </dgm:t>
    </dgm:pt>
    <dgm:pt modelId="{BEEC7EA2-0008-4247-ABC3-62663BDCF423}">
      <dgm:prSet phldrT="[Texto]" custT="1"/>
      <dgm:spPr/>
      <dgm:t>
        <a:bodyPr/>
        <a:lstStyle/>
        <a:p>
          <a:pPr algn="ctr"/>
          <a:r>
            <a:rPr lang="et-EE" sz="2400" noProof="0" dirty="0" smtClean="0">
              <a:solidFill>
                <a:schemeClr val="tx1"/>
              </a:solidFill>
            </a:rPr>
            <a:t>ANDA OHVRILE AEGA</a:t>
          </a:r>
          <a:endParaRPr lang="et-EE" sz="2400" noProof="0" dirty="0">
            <a:solidFill>
              <a:schemeClr val="tx1"/>
            </a:solidFill>
          </a:endParaRPr>
        </a:p>
      </dgm:t>
    </dgm:pt>
    <dgm:pt modelId="{A082DA00-9BC0-48A3-8243-830E55FB1ABD}" type="sibTrans" cxnId="{2B692B61-DB2E-4061-B5BA-D16AC5E0AD48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9C2881AF-6CB3-49B4-9B66-4D46A103D519}" type="parTrans" cxnId="{2B692B61-DB2E-4061-B5BA-D16AC5E0AD48}">
      <dgm:prSet/>
      <dgm:spPr/>
      <dgm:t>
        <a:bodyPr/>
        <a:lstStyle/>
        <a:p>
          <a:endParaRPr lang="es-ES"/>
        </a:p>
      </dgm:t>
    </dgm:pt>
    <dgm:pt modelId="{F0CFD942-9AEC-4817-92A1-CAE1490035AE}">
      <dgm:prSet phldrT="[Texto]" custT="1"/>
      <dgm:spPr/>
      <dgm:t>
        <a:bodyPr anchor="ctr" anchorCtr="1"/>
        <a:lstStyle/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Näidata talle, et mõistame tema varasemaid ja praeguseid hoiakuid vägivallatseja suhtes.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Anda talle aega emotsioonide välja elamiseks. 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Pöörata erilist tähelepanu </a:t>
          </a:r>
          <a:r>
            <a:rPr lang="et-EE" sz="1600" noProof="0" dirty="0" smtClean="0">
              <a:solidFill>
                <a:schemeClr val="tx1"/>
              </a:solidFill>
            </a:rPr>
            <a:t>kehakeelele</a:t>
          </a:r>
          <a:r>
            <a:rPr lang="et-EE" sz="1600" noProof="0" dirty="0" smtClean="0">
              <a:solidFill>
                <a:schemeClr val="tx1"/>
              </a:solidFill>
            </a:rPr>
            <a:t>.</a:t>
          </a: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>
            <a:solidFill>
              <a:schemeClr val="tx1"/>
            </a:solidFill>
          </a:endParaRPr>
        </a:p>
      </dgm:t>
    </dgm:pt>
    <dgm:pt modelId="{070417BC-B5C6-4A36-898E-1089E8146E64}" type="sibTrans" cxnId="{192A5855-E65F-4D7D-AF8E-8C8AC02E259E}">
      <dgm:prSet/>
      <dgm:spPr/>
      <dgm:t>
        <a:bodyPr/>
        <a:lstStyle/>
        <a:p>
          <a:endParaRPr lang="es-ES"/>
        </a:p>
      </dgm:t>
    </dgm:pt>
    <dgm:pt modelId="{79F119D8-A378-4F07-8C05-1C908BC09163}" type="parTrans" cxnId="{192A5855-E65F-4D7D-AF8E-8C8AC02E259E}">
      <dgm:prSet/>
      <dgm:spPr/>
      <dgm:t>
        <a:bodyPr/>
        <a:lstStyle/>
        <a:p>
          <a:endParaRPr lang="es-ES"/>
        </a:p>
      </dgm:t>
    </dgm:pt>
    <dgm:pt modelId="{BDD9E6EF-198C-4451-8D40-F50A3B08C664}" type="pres">
      <dgm:prSet presAssocID="{0DDA1F18-8F84-4026-A301-E52EF2E223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13C6F4E-6BCD-4EEC-BAC3-C673B720FD91}" type="pres">
      <dgm:prSet presAssocID="{0DDA1F18-8F84-4026-A301-E52EF2E223D4}" presName="dummyMaxCanvas" presStyleCnt="0">
        <dgm:presLayoutVars/>
      </dgm:prSet>
      <dgm:spPr/>
    </dgm:pt>
    <dgm:pt modelId="{92806D7B-B86A-48C0-9039-5AEB9ADB79FB}" type="pres">
      <dgm:prSet presAssocID="{0DDA1F18-8F84-4026-A301-E52EF2E223D4}" presName="ThreeNodes_1" presStyleLbl="node1" presStyleIdx="0" presStyleCnt="3" custScaleX="109997" custScaleY="60585" custLinFactNeighborX="7792" custLinFactNeighborY="-197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36F98-CCC8-4322-8724-F8ADB5A74EEC}" type="pres">
      <dgm:prSet presAssocID="{0DDA1F18-8F84-4026-A301-E52EF2E223D4}" presName="ThreeNodes_2" presStyleLbl="node1" presStyleIdx="1" presStyleCnt="3" custScaleX="81764" custScaleY="48554" custLinFactNeighborX="-7942" custLinFactNeighborY="-417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E5F8EF-F2C5-47EF-93A1-39AF57311BC1}" type="pres">
      <dgm:prSet presAssocID="{0DDA1F18-8F84-4026-A301-E52EF2E223D4}" presName="ThreeNodes_3" presStyleLbl="node1" presStyleIdx="2" presStyleCnt="3" custScaleX="108820" custScaleY="118616" custLinFactNeighborX="-6326" custLinFactNeighborY="-442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1BF204-AD11-4324-B1A7-F3859E0535DB}" type="pres">
      <dgm:prSet presAssocID="{0DDA1F18-8F84-4026-A301-E52EF2E223D4}" presName="ThreeConn_1-2" presStyleLbl="fgAccFollowNode1" presStyleIdx="0" presStyleCnt="2" custAng="20626622" custScaleX="69588" custScaleY="100000" custLinFactX="-278773" custLinFactNeighborX="-300000" custLinFactNeighborY="-400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E844F4-33A7-4B69-A5A7-2712B67230AD}" type="pres">
      <dgm:prSet presAssocID="{0DDA1F18-8F84-4026-A301-E52EF2E223D4}" presName="ThreeConn_2-3" presStyleLbl="fgAccFollowNode1" presStyleIdx="1" presStyleCnt="2" custAng="20397851" custScaleX="66936" custScaleY="100000" custLinFactX="-281670" custLinFactNeighborX="-300000" custLinFactNeighborY="-817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54963C-9F69-40BE-969C-DA94C6AD2548}" type="pres">
      <dgm:prSet presAssocID="{0DDA1F18-8F84-4026-A301-E52EF2E223D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124EBE-5865-4FBF-AEFA-64CC6AE05770}" type="pres">
      <dgm:prSet presAssocID="{0DDA1F18-8F84-4026-A301-E52EF2E223D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C277F4-B04D-4B8B-AC01-0E6607D2B5F7}" type="pres">
      <dgm:prSet presAssocID="{0DDA1F18-8F84-4026-A301-E52EF2E223D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B3B3F69-698E-432B-8B49-D2C9503CEAED}" type="presOf" srcId="{BEEC7EA2-0008-4247-ABC3-62663BDCF423}" destId="{02A36F98-CCC8-4322-8724-F8ADB5A74EEC}" srcOrd="0" destOrd="0" presId="urn:microsoft.com/office/officeart/2005/8/layout/vProcess5"/>
    <dgm:cxn modelId="{2B692B61-DB2E-4061-B5BA-D16AC5E0AD48}" srcId="{0DDA1F18-8F84-4026-A301-E52EF2E223D4}" destId="{BEEC7EA2-0008-4247-ABC3-62663BDCF423}" srcOrd="1" destOrd="0" parTransId="{9C2881AF-6CB3-49B4-9B66-4D46A103D519}" sibTransId="{A082DA00-9BC0-48A3-8243-830E55FB1ABD}"/>
    <dgm:cxn modelId="{DE84FA48-091A-462C-B7A2-990FDFC90627}" type="presOf" srcId="{488074A7-67B3-4B96-BE93-454EFC27E681}" destId="{4654963C-9F69-40BE-969C-DA94C6AD2548}" srcOrd="1" destOrd="0" presId="urn:microsoft.com/office/officeart/2005/8/layout/vProcess5"/>
    <dgm:cxn modelId="{2A80A7F8-8AE0-4221-BC55-74A3D987FE13}" type="presOf" srcId="{F0CFD942-9AEC-4817-92A1-CAE1490035AE}" destId="{7EC277F4-B04D-4B8B-AC01-0E6607D2B5F7}" srcOrd="1" destOrd="0" presId="urn:microsoft.com/office/officeart/2005/8/layout/vProcess5"/>
    <dgm:cxn modelId="{B0EFBCE8-F5D4-41B0-B5C5-6011027E53C7}" type="presOf" srcId="{488074A7-67B3-4B96-BE93-454EFC27E681}" destId="{92806D7B-B86A-48C0-9039-5AEB9ADB79FB}" srcOrd="0" destOrd="0" presId="urn:microsoft.com/office/officeart/2005/8/layout/vProcess5"/>
    <dgm:cxn modelId="{192A5855-E65F-4D7D-AF8E-8C8AC02E259E}" srcId="{0DDA1F18-8F84-4026-A301-E52EF2E223D4}" destId="{F0CFD942-9AEC-4817-92A1-CAE1490035AE}" srcOrd="2" destOrd="0" parTransId="{79F119D8-A378-4F07-8C05-1C908BC09163}" sibTransId="{070417BC-B5C6-4A36-898E-1089E8146E64}"/>
    <dgm:cxn modelId="{E811FD49-1D31-47A0-824F-CA7200D41260}" srcId="{0DDA1F18-8F84-4026-A301-E52EF2E223D4}" destId="{488074A7-67B3-4B96-BE93-454EFC27E681}" srcOrd="0" destOrd="0" parTransId="{6D80D173-7B59-451F-AB3C-7FE4CC6C21E2}" sibTransId="{0464AE8F-2EC4-45DF-92DB-F22218627625}"/>
    <dgm:cxn modelId="{FCDB269D-7D51-47B3-976D-1640FB203461}" type="presOf" srcId="{BEEC7EA2-0008-4247-ABC3-62663BDCF423}" destId="{B7124EBE-5865-4FBF-AEFA-64CC6AE05770}" srcOrd="1" destOrd="0" presId="urn:microsoft.com/office/officeart/2005/8/layout/vProcess5"/>
    <dgm:cxn modelId="{B3F2B7F4-AA17-46C5-8901-DA945197C38A}" type="presOf" srcId="{F0CFD942-9AEC-4817-92A1-CAE1490035AE}" destId="{EEE5F8EF-F2C5-47EF-93A1-39AF57311BC1}" srcOrd="0" destOrd="0" presId="urn:microsoft.com/office/officeart/2005/8/layout/vProcess5"/>
    <dgm:cxn modelId="{B2C7D453-A249-4D18-A1DC-D310D4B5B4EE}" type="presOf" srcId="{A082DA00-9BC0-48A3-8243-830E55FB1ABD}" destId="{20E844F4-33A7-4B69-A5A7-2712B67230AD}" srcOrd="0" destOrd="0" presId="urn:microsoft.com/office/officeart/2005/8/layout/vProcess5"/>
    <dgm:cxn modelId="{BD0692FE-2CEE-4EDE-BE03-B4B6477FE7C1}" type="presOf" srcId="{0DDA1F18-8F84-4026-A301-E52EF2E223D4}" destId="{BDD9E6EF-198C-4451-8D40-F50A3B08C664}" srcOrd="0" destOrd="0" presId="urn:microsoft.com/office/officeart/2005/8/layout/vProcess5"/>
    <dgm:cxn modelId="{5502D1DA-2677-48BF-88A9-5805A8E9CA3C}" type="presOf" srcId="{0464AE8F-2EC4-45DF-92DB-F22218627625}" destId="{AB1BF204-AD11-4324-B1A7-F3859E0535DB}" srcOrd="0" destOrd="0" presId="urn:microsoft.com/office/officeart/2005/8/layout/vProcess5"/>
    <dgm:cxn modelId="{07BB2DC8-3708-497F-A6D1-6A5ADD4353A6}" type="presParOf" srcId="{BDD9E6EF-198C-4451-8D40-F50A3B08C664}" destId="{F13C6F4E-6BCD-4EEC-BAC3-C673B720FD91}" srcOrd="0" destOrd="0" presId="urn:microsoft.com/office/officeart/2005/8/layout/vProcess5"/>
    <dgm:cxn modelId="{F800DB36-0A35-4BE8-8BAF-128118609242}" type="presParOf" srcId="{BDD9E6EF-198C-4451-8D40-F50A3B08C664}" destId="{92806D7B-B86A-48C0-9039-5AEB9ADB79FB}" srcOrd="1" destOrd="0" presId="urn:microsoft.com/office/officeart/2005/8/layout/vProcess5"/>
    <dgm:cxn modelId="{A5703132-903E-48FA-A6E2-86150135E5D8}" type="presParOf" srcId="{BDD9E6EF-198C-4451-8D40-F50A3B08C664}" destId="{02A36F98-CCC8-4322-8724-F8ADB5A74EEC}" srcOrd="2" destOrd="0" presId="urn:microsoft.com/office/officeart/2005/8/layout/vProcess5"/>
    <dgm:cxn modelId="{3D84694E-1EA2-4F0C-96AB-95E898B2F495}" type="presParOf" srcId="{BDD9E6EF-198C-4451-8D40-F50A3B08C664}" destId="{EEE5F8EF-F2C5-47EF-93A1-39AF57311BC1}" srcOrd="3" destOrd="0" presId="urn:microsoft.com/office/officeart/2005/8/layout/vProcess5"/>
    <dgm:cxn modelId="{9D6BFC66-199A-4212-A1B3-513BF51CC372}" type="presParOf" srcId="{BDD9E6EF-198C-4451-8D40-F50A3B08C664}" destId="{AB1BF204-AD11-4324-B1A7-F3859E0535DB}" srcOrd="4" destOrd="0" presId="urn:microsoft.com/office/officeart/2005/8/layout/vProcess5"/>
    <dgm:cxn modelId="{A8329369-9D7A-4A65-9432-EB1FC03F4CC1}" type="presParOf" srcId="{BDD9E6EF-198C-4451-8D40-F50A3B08C664}" destId="{20E844F4-33A7-4B69-A5A7-2712B67230AD}" srcOrd="5" destOrd="0" presId="urn:microsoft.com/office/officeart/2005/8/layout/vProcess5"/>
    <dgm:cxn modelId="{BA4A8449-0472-4190-9469-E96B46796FB1}" type="presParOf" srcId="{BDD9E6EF-198C-4451-8D40-F50A3B08C664}" destId="{4654963C-9F69-40BE-969C-DA94C6AD2548}" srcOrd="6" destOrd="0" presId="urn:microsoft.com/office/officeart/2005/8/layout/vProcess5"/>
    <dgm:cxn modelId="{AA3B0D4C-E9F6-47BA-8058-81BE78CFEA46}" type="presParOf" srcId="{BDD9E6EF-198C-4451-8D40-F50A3B08C664}" destId="{B7124EBE-5865-4FBF-AEFA-64CC6AE05770}" srcOrd="7" destOrd="0" presId="urn:microsoft.com/office/officeart/2005/8/layout/vProcess5"/>
    <dgm:cxn modelId="{0D06F84B-8B3E-410E-973C-991FFB08609E}" type="presParOf" srcId="{BDD9E6EF-198C-4451-8D40-F50A3B08C664}" destId="{7EC277F4-B04D-4B8B-AC01-0E6607D2B5F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DDA1F18-8F84-4026-A301-E52EF2E223D4}" type="doc">
      <dgm:prSet loTypeId="urn:microsoft.com/office/officeart/2005/8/layout/vProcess5" loCatId="process" qsTypeId="urn:microsoft.com/office/officeart/2005/8/quickstyle/simple1#8" qsCatId="simple" csTypeId="urn:microsoft.com/office/officeart/2005/8/colors/accent1_2#9" csCatId="accent1" phldr="1"/>
      <dgm:spPr/>
      <dgm:t>
        <a:bodyPr/>
        <a:lstStyle/>
        <a:p>
          <a:endParaRPr lang="es-ES"/>
        </a:p>
      </dgm:t>
    </dgm:pt>
    <dgm:pt modelId="{488074A7-67B3-4B96-BE93-454EFC27E681}">
      <dgm:prSet phldrT="[Texto]" custT="1"/>
      <dgm:spPr/>
      <dgm:t>
        <a:bodyPr/>
        <a:lstStyle/>
        <a:p>
          <a:r>
            <a:rPr lang="et-EE" sz="2800" noProof="0" dirty="0" smtClean="0">
              <a:solidFill>
                <a:schemeClr val="tx1"/>
              </a:solidFill>
            </a:rPr>
            <a:t>Ohvriga </a:t>
          </a:r>
          <a:r>
            <a:rPr lang="et-EE" sz="2800" noProof="0" dirty="0" smtClean="0">
              <a:solidFill>
                <a:schemeClr val="tx1"/>
              </a:solidFill>
            </a:rPr>
            <a:t>tegelemise </a:t>
          </a:r>
          <a:r>
            <a:rPr lang="et-EE" sz="2800" noProof="0" dirty="0" smtClean="0">
              <a:solidFill>
                <a:schemeClr val="tx1"/>
              </a:solidFill>
            </a:rPr>
            <a:t>võtted</a:t>
          </a:r>
          <a:endParaRPr lang="et-EE" sz="2100" noProof="0" dirty="0">
            <a:solidFill>
              <a:schemeClr val="tx1"/>
            </a:solidFill>
          </a:endParaRPr>
        </a:p>
      </dgm:t>
    </dgm:pt>
    <dgm:pt modelId="{6D80D173-7B59-451F-AB3C-7FE4CC6C21E2}" type="parTrans" cxnId="{E811FD49-1D31-47A0-824F-CA7200D41260}">
      <dgm:prSet/>
      <dgm:spPr/>
      <dgm:t>
        <a:bodyPr/>
        <a:lstStyle/>
        <a:p>
          <a:endParaRPr lang="es-ES"/>
        </a:p>
      </dgm:t>
    </dgm:pt>
    <dgm:pt modelId="{0464AE8F-2EC4-45DF-92DB-F22218627625}" type="sibTrans" cxnId="{E811FD49-1D31-47A0-824F-CA7200D41260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BEEC7EA2-0008-4247-ABC3-62663BDCF423}">
      <dgm:prSet phldrT="[Texto]" custT="1"/>
      <dgm:spPr/>
      <dgm:t>
        <a:bodyPr/>
        <a:lstStyle/>
        <a:p>
          <a:pPr algn="ctr"/>
          <a:r>
            <a:rPr lang="et-EE" sz="2400" noProof="0" dirty="0" smtClean="0">
              <a:solidFill>
                <a:schemeClr val="tx1"/>
              </a:solidFill>
            </a:rPr>
            <a:t>TEAVITAMINE</a:t>
          </a:r>
          <a:endParaRPr lang="et-EE" sz="2400" noProof="0" dirty="0">
            <a:solidFill>
              <a:schemeClr val="tx1"/>
            </a:solidFill>
          </a:endParaRPr>
        </a:p>
      </dgm:t>
    </dgm:pt>
    <dgm:pt modelId="{9C2881AF-6CB3-49B4-9B66-4D46A103D519}" type="parTrans" cxnId="{2B692B61-DB2E-4061-B5BA-D16AC5E0AD48}">
      <dgm:prSet/>
      <dgm:spPr/>
      <dgm:t>
        <a:bodyPr/>
        <a:lstStyle/>
        <a:p>
          <a:endParaRPr lang="es-ES"/>
        </a:p>
      </dgm:t>
    </dgm:pt>
    <dgm:pt modelId="{A082DA00-9BC0-48A3-8243-830E55FB1ABD}" type="sibTrans" cxnId="{2B692B61-DB2E-4061-B5BA-D16AC5E0AD48}">
      <dgm:prSet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endParaRPr lang="es-ES" dirty="0"/>
        </a:p>
      </dgm:t>
    </dgm:pt>
    <dgm:pt modelId="{F0CFD942-9AEC-4817-92A1-CAE1490035AE}">
      <dgm:prSet phldrT="[Texto]" custT="1"/>
      <dgm:spPr/>
      <dgm:t>
        <a:bodyPr anchor="ctr" anchorCtr="1"/>
        <a:lstStyle/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Anda infot sobival hetkel.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Oodata, kuni ärevus väheneb, et oleks võimalik saada </a:t>
          </a:r>
          <a:r>
            <a:rPr lang="et-EE" sz="1600" noProof="0" dirty="0" smtClean="0">
              <a:solidFill>
                <a:schemeClr val="tx1"/>
              </a:solidFill>
            </a:rPr>
            <a:t>konkreetset </a:t>
          </a:r>
          <a:r>
            <a:rPr lang="et-EE" sz="1600" noProof="0" dirty="0" smtClean="0">
              <a:solidFill>
                <a:schemeClr val="tx1"/>
              </a:solidFill>
            </a:rPr>
            <a:t>infot.</a:t>
          </a:r>
        </a:p>
        <a:p>
          <a:pPr algn="l"/>
          <a:r>
            <a:rPr lang="et-EE" sz="1600" noProof="0" dirty="0" smtClean="0">
              <a:solidFill>
                <a:schemeClr val="tx1"/>
              </a:solidFill>
            </a:rPr>
            <a:t>Anda piisavalt teavet kannatanu õiguste ja võimalike abinõude kohta.</a:t>
          </a: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 smtClean="0">
            <a:solidFill>
              <a:schemeClr val="tx1"/>
            </a:solidFill>
          </a:endParaRPr>
        </a:p>
        <a:p>
          <a:pPr algn="l"/>
          <a:endParaRPr lang="et-EE" sz="1600" noProof="0" dirty="0">
            <a:solidFill>
              <a:schemeClr val="tx1"/>
            </a:solidFill>
          </a:endParaRPr>
        </a:p>
      </dgm:t>
    </dgm:pt>
    <dgm:pt modelId="{79F119D8-A378-4F07-8C05-1C908BC09163}" type="parTrans" cxnId="{192A5855-E65F-4D7D-AF8E-8C8AC02E259E}">
      <dgm:prSet/>
      <dgm:spPr/>
      <dgm:t>
        <a:bodyPr/>
        <a:lstStyle/>
        <a:p>
          <a:endParaRPr lang="es-ES"/>
        </a:p>
      </dgm:t>
    </dgm:pt>
    <dgm:pt modelId="{070417BC-B5C6-4A36-898E-1089E8146E64}" type="sibTrans" cxnId="{192A5855-E65F-4D7D-AF8E-8C8AC02E259E}">
      <dgm:prSet/>
      <dgm:spPr/>
      <dgm:t>
        <a:bodyPr/>
        <a:lstStyle/>
        <a:p>
          <a:endParaRPr lang="es-ES"/>
        </a:p>
      </dgm:t>
    </dgm:pt>
    <dgm:pt modelId="{BDD9E6EF-198C-4451-8D40-F50A3B08C664}" type="pres">
      <dgm:prSet presAssocID="{0DDA1F18-8F84-4026-A301-E52EF2E223D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13C6F4E-6BCD-4EEC-BAC3-C673B720FD91}" type="pres">
      <dgm:prSet presAssocID="{0DDA1F18-8F84-4026-A301-E52EF2E223D4}" presName="dummyMaxCanvas" presStyleCnt="0">
        <dgm:presLayoutVars/>
      </dgm:prSet>
      <dgm:spPr/>
    </dgm:pt>
    <dgm:pt modelId="{92806D7B-B86A-48C0-9039-5AEB9ADB79FB}" type="pres">
      <dgm:prSet presAssocID="{0DDA1F18-8F84-4026-A301-E52EF2E223D4}" presName="ThreeNodes_1" presStyleLbl="node1" presStyleIdx="0" presStyleCnt="3" custScaleX="109997" custScaleY="60585" custLinFactNeighborX="7646" custLinFactNeighborY="-197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36F98-CCC8-4322-8724-F8ADB5A74EEC}" type="pres">
      <dgm:prSet presAssocID="{0DDA1F18-8F84-4026-A301-E52EF2E223D4}" presName="ThreeNodes_2" presStyleLbl="node1" presStyleIdx="1" presStyleCnt="3" custScaleX="50589" custScaleY="48070" custLinFactNeighborX="-16470" custLinFactNeighborY="-355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E5F8EF-F2C5-47EF-93A1-39AF57311BC1}" type="pres">
      <dgm:prSet presAssocID="{0DDA1F18-8F84-4026-A301-E52EF2E223D4}" presName="ThreeNodes_3" presStyleLbl="node1" presStyleIdx="2" presStyleCnt="3" custScaleY="90691" custLinFactNeighborX="-8823" custLinFactNeighborY="-3080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1BF204-AD11-4324-B1A7-F3859E0535DB}" type="pres">
      <dgm:prSet presAssocID="{0DDA1F18-8F84-4026-A301-E52EF2E223D4}" presName="ThreeConn_1-2" presStyleLbl="fgAccFollowNode1" presStyleIdx="0" presStyleCnt="2" custAng="20626622" custScaleX="71847" custScaleY="100000" custLinFactX="-185376" custLinFactNeighborX="-200000" custLinFactNeighborY="-370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E844F4-33A7-4B69-A5A7-2712B67230AD}" type="pres">
      <dgm:prSet presAssocID="{0DDA1F18-8F84-4026-A301-E52EF2E223D4}" presName="ThreeConn_2-3" presStyleLbl="fgAccFollowNode1" presStyleIdx="1" presStyleCnt="2" custAng="20397851" custScaleX="71847" custScaleY="100000" custLinFactX="-172730" custLinFactNeighborX="-200000" custLinFactNeighborY="-710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54963C-9F69-40BE-969C-DA94C6AD2548}" type="pres">
      <dgm:prSet presAssocID="{0DDA1F18-8F84-4026-A301-E52EF2E223D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124EBE-5865-4FBF-AEFA-64CC6AE05770}" type="pres">
      <dgm:prSet presAssocID="{0DDA1F18-8F84-4026-A301-E52EF2E223D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C277F4-B04D-4B8B-AC01-0E6607D2B5F7}" type="pres">
      <dgm:prSet presAssocID="{0DDA1F18-8F84-4026-A301-E52EF2E223D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B692B61-DB2E-4061-B5BA-D16AC5E0AD48}" srcId="{0DDA1F18-8F84-4026-A301-E52EF2E223D4}" destId="{BEEC7EA2-0008-4247-ABC3-62663BDCF423}" srcOrd="1" destOrd="0" parTransId="{9C2881AF-6CB3-49B4-9B66-4D46A103D519}" sibTransId="{A082DA00-9BC0-48A3-8243-830E55FB1ABD}"/>
    <dgm:cxn modelId="{A4718866-2BFE-44EE-A033-36FECCA36FF1}" type="presOf" srcId="{BEEC7EA2-0008-4247-ABC3-62663BDCF423}" destId="{B7124EBE-5865-4FBF-AEFA-64CC6AE05770}" srcOrd="1" destOrd="0" presId="urn:microsoft.com/office/officeart/2005/8/layout/vProcess5"/>
    <dgm:cxn modelId="{FBFD5D43-F364-4A0E-A433-1DD8CAD199CA}" type="presOf" srcId="{F0CFD942-9AEC-4817-92A1-CAE1490035AE}" destId="{EEE5F8EF-F2C5-47EF-93A1-39AF57311BC1}" srcOrd="0" destOrd="0" presId="urn:microsoft.com/office/officeart/2005/8/layout/vProcess5"/>
    <dgm:cxn modelId="{192A5855-E65F-4D7D-AF8E-8C8AC02E259E}" srcId="{0DDA1F18-8F84-4026-A301-E52EF2E223D4}" destId="{F0CFD942-9AEC-4817-92A1-CAE1490035AE}" srcOrd="2" destOrd="0" parTransId="{79F119D8-A378-4F07-8C05-1C908BC09163}" sibTransId="{070417BC-B5C6-4A36-898E-1089E8146E64}"/>
    <dgm:cxn modelId="{44684A6F-B6DA-4E58-9F40-543DDF02ACC3}" type="presOf" srcId="{BEEC7EA2-0008-4247-ABC3-62663BDCF423}" destId="{02A36F98-CCC8-4322-8724-F8ADB5A74EEC}" srcOrd="0" destOrd="0" presId="urn:microsoft.com/office/officeart/2005/8/layout/vProcess5"/>
    <dgm:cxn modelId="{C61430BE-B263-4FB7-8CD4-0B5081ACDEFB}" type="presOf" srcId="{0464AE8F-2EC4-45DF-92DB-F22218627625}" destId="{AB1BF204-AD11-4324-B1A7-F3859E0535DB}" srcOrd="0" destOrd="0" presId="urn:microsoft.com/office/officeart/2005/8/layout/vProcess5"/>
    <dgm:cxn modelId="{D6414B15-1F2A-48CC-80E2-D6E76BA961E6}" type="presOf" srcId="{488074A7-67B3-4B96-BE93-454EFC27E681}" destId="{4654963C-9F69-40BE-969C-DA94C6AD2548}" srcOrd="1" destOrd="0" presId="urn:microsoft.com/office/officeart/2005/8/layout/vProcess5"/>
    <dgm:cxn modelId="{C52D2138-4510-49C1-8CCD-5702224CD121}" type="presOf" srcId="{A082DA00-9BC0-48A3-8243-830E55FB1ABD}" destId="{20E844F4-33A7-4B69-A5A7-2712B67230AD}" srcOrd="0" destOrd="0" presId="urn:microsoft.com/office/officeart/2005/8/layout/vProcess5"/>
    <dgm:cxn modelId="{E811FD49-1D31-47A0-824F-CA7200D41260}" srcId="{0DDA1F18-8F84-4026-A301-E52EF2E223D4}" destId="{488074A7-67B3-4B96-BE93-454EFC27E681}" srcOrd="0" destOrd="0" parTransId="{6D80D173-7B59-451F-AB3C-7FE4CC6C21E2}" sibTransId="{0464AE8F-2EC4-45DF-92DB-F22218627625}"/>
    <dgm:cxn modelId="{28A4254E-A53C-4941-8973-17CF5442086D}" type="presOf" srcId="{F0CFD942-9AEC-4817-92A1-CAE1490035AE}" destId="{7EC277F4-B04D-4B8B-AC01-0E6607D2B5F7}" srcOrd="1" destOrd="0" presId="urn:microsoft.com/office/officeart/2005/8/layout/vProcess5"/>
    <dgm:cxn modelId="{2ACD2714-D780-4CBF-9322-6A7B459C9121}" type="presOf" srcId="{488074A7-67B3-4B96-BE93-454EFC27E681}" destId="{92806D7B-B86A-48C0-9039-5AEB9ADB79FB}" srcOrd="0" destOrd="0" presId="urn:microsoft.com/office/officeart/2005/8/layout/vProcess5"/>
    <dgm:cxn modelId="{B87FE7DD-BF84-4854-9D61-E2D3D14A93E9}" type="presOf" srcId="{0DDA1F18-8F84-4026-A301-E52EF2E223D4}" destId="{BDD9E6EF-198C-4451-8D40-F50A3B08C664}" srcOrd="0" destOrd="0" presId="urn:microsoft.com/office/officeart/2005/8/layout/vProcess5"/>
    <dgm:cxn modelId="{57F9AC69-65CD-44BD-A87A-E0D049202F2A}" type="presParOf" srcId="{BDD9E6EF-198C-4451-8D40-F50A3B08C664}" destId="{F13C6F4E-6BCD-4EEC-BAC3-C673B720FD91}" srcOrd="0" destOrd="0" presId="urn:microsoft.com/office/officeart/2005/8/layout/vProcess5"/>
    <dgm:cxn modelId="{77598AC8-A4AF-4868-AAE6-34EC97FFD552}" type="presParOf" srcId="{BDD9E6EF-198C-4451-8D40-F50A3B08C664}" destId="{92806D7B-B86A-48C0-9039-5AEB9ADB79FB}" srcOrd="1" destOrd="0" presId="urn:microsoft.com/office/officeart/2005/8/layout/vProcess5"/>
    <dgm:cxn modelId="{DC45B76B-F9D4-4B05-ACD1-403499FB3329}" type="presParOf" srcId="{BDD9E6EF-198C-4451-8D40-F50A3B08C664}" destId="{02A36F98-CCC8-4322-8724-F8ADB5A74EEC}" srcOrd="2" destOrd="0" presId="urn:microsoft.com/office/officeart/2005/8/layout/vProcess5"/>
    <dgm:cxn modelId="{9B35249D-DDEF-4D79-A857-EBD201CE1FAA}" type="presParOf" srcId="{BDD9E6EF-198C-4451-8D40-F50A3B08C664}" destId="{EEE5F8EF-F2C5-47EF-93A1-39AF57311BC1}" srcOrd="3" destOrd="0" presId="urn:microsoft.com/office/officeart/2005/8/layout/vProcess5"/>
    <dgm:cxn modelId="{1DA7DA66-17EE-4AAD-BD5B-12ED372FBADA}" type="presParOf" srcId="{BDD9E6EF-198C-4451-8D40-F50A3B08C664}" destId="{AB1BF204-AD11-4324-B1A7-F3859E0535DB}" srcOrd="4" destOrd="0" presId="urn:microsoft.com/office/officeart/2005/8/layout/vProcess5"/>
    <dgm:cxn modelId="{C97F3790-AD7E-4A43-BADD-1DFA2105CA86}" type="presParOf" srcId="{BDD9E6EF-198C-4451-8D40-F50A3B08C664}" destId="{20E844F4-33A7-4B69-A5A7-2712B67230AD}" srcOrd="5" destOrd="0" presId="urn:microsoft.com/office/officeart/2005/8/layout/vProcess5"/>
    <dgm:cxn modelId="{D137A82A-C3D8-4E60-B74A-4DABFA1DD2FE}" type="presParOf" srcId="{BDD9E6EF-198C-4451-8D40-F50A3B08C664}" destId="{4654963C-9F69-40BE-969C-DA94C6AD2548}" srcOrd="6" destOrd="0" presId="urn:microsoft.com/office/officeart/2005/8/layout/vProcess5"/>
    <dgm:cxn modelId="{2A197E4D-C0F2-4F79-A4F7-B29DC18FF881}" type="presParOf" srcId="{BDD9E6EF-198C-4451-8D40-F50A3B08C664}" destId="{B7124EBE-5865-4FBF-AEFA-64CC6AE05770}" srcOrd="7" destOrd="0" presId="urn:microsoft.com/office/officeart/2005/8/layout/vProcess5"/>
    <dgm:cxn modelId="{29887771-C306-461D-99F8-3794052B19E4}" type="presParOf" srcId="{BDD9E6EF-198C-4451-8D40-F50A3B08C664}" destId="{7EC277F4-B04D-4B8B-AC01-0E6607D2B5F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D11F0-3829-40EE-ADD0-4A4FD591F96A}">
      <dsp:nvSpPr>
        <dsp:cNvPr id="0" name=""/>
        <dsp:cNvSpPr/>
      </dsp:nvSpPr>
      <dsp:spPr>
        <a:xfrm>
          <a:off x="9" y="0"/>
          <a:ext cx="2485898" cy="8491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ENNETAMINE</a:t>
          </a:r>
          <a:endParaRPr lang="et-EE" sz="2000" kern="1200" noProof="0" dirty="0"/>
        </a:p>
      </dsp:txBody>
      <dsp:txXfrm>
        <a:off x="9" y="0"/>
        <a:ext cx="2485898" cy="849117"/>
      </dsp:txXfrm>
    </dsp:sp>
    <dsp:sp modelId="{76DE5560-DCC2-488E-A7CB-08E08F5526CA}">
      <dsp:nvSpPr>
        <dsp:cNvPr id="0" name=""/>
        <dsp:cNvSpPr/>
      </dsp:nvSpPr>
      <dsp:spPr>
        <a:xfrm>
          <a:off x="185340" y="1135778"/>
          <a:ext cx="2122794" cy="1365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900" kern="1200" noProof="0" dirty="0" smtClean="0"/>
            <a:t>tuvastada </a:t>
          </a:r>
          <a:r>
            <a:rPr lang="et-EE" sz="1900" kern="1200" noProof="0" dirty="0" smtClean="0"/>
            <a:t>väärkohtlemine enne kaebuse esitamist</a:t>
          </a:r>
          <a:endParaRPr lang="et-EE" sz="1900" kern="1200" noProof="0" dirty="0"/>
        </a:p>
      </dsp:txBody>
      <dsp:txXfrm>
        <a:off x="185340" y="1135778"/>
        <a:ext cx="2122794" cy="1365581"/>
      </dsp:txXfrm>
    </dsp:sp>
    <dsp:sp modelId="{76700854-17C3-4E92-95AE-0DE8F4D222F4}">
      <dsp:nvSpPr>
        <dsp:cNvPr id="0" name=""/>
        <dsp:cNvSpPr/>
      </dsp:nvSpPr>
      <dsp:spPr>
        <a:xfrm>
          <a:off x="2735888" y="505358"/>
          <a:ext cx="2345815" cy="8491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SEKKUMINE</a:t>
          </a:r>
          <a:endParaRPr lang="et-EE" sz="2000" kern="1200" noProof="0" dirty="0"/>
        </a:p>
      </dsp:txBody>
      <dsp:txXfrm>
        <a:off x="2735888" y="505358"/>
        <a:ext cx="2345815" cy="849117"/>
      </dsp:txXfrm>
    </dsp:sp>
    <dsp:sp modelId="{CEB1A6B7-E786-49C2-BC5F-EEBCECFB4CE0}">
      <dsp:nvSpPr>
        <dsp:cNvPr id="0" name=""/>
        <dsp:cNvSpPr/>
      </dsp:nvSpPr>
      <dsp:spPr>
        <a:xfrm>
          <a:off x="2806195" y="1800207"/>
          <a:ext cx="2122794" cy="12572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900" kern="1200" noProof="0" dirty="0" smtClean="0"/>
            <a:t>eriline tähelepanu </a:t>
          </a:r>
          <a:r>
            <a:rPr lang="et-EE" sz="1900" kern="1200" noProof="0" dirty="0" smtClean="0"/>
            <a:t>ohvri turvalisusele</a:t>
          </a:r>
          <a:endParaRPr lang="et-EE" sz="1900" kern="1200" noProof="0" dirty="0"/>
        </a:p>
      </dsp:txBody>
      <dsp:txXfrm>
        <a:off x="2806195" y="1800207"/>
        <a:ext cx="2122794" cy="1257278"/>
      </dsp:txXfrm>
    </dsp:sp>
    <dsp:sp modelId="{158D6AF5-B09A-4595-B5BA-4C7A6C6185B4}">
      <dsp:nvSpPr>
        <dsp:cNvPr id="0" name=""/>
        <dsp:cNvSpPr/>
      </dsp:nvSpPr>
      <dsp:spPr>
        <a:xfrm>
          <a:off x="5422221" y="807068"/>
          <a:ext cx="2122794" cy="8491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KAITSE</a:t>
          </a:r>
          <a:endParaRPr lang="et-EE" sz="2000" kern="1200" noProof="0" dirty="0"/>
        </a:p>
      </dsp:txBody>
      <dsp:txXfrm>
        <a:off x="5422221" y="807068"/>
        <a:ext cx="2122794" cy="849117"/>
      </dsp:txXfrm>
    </dsp:sp>
    <dsp:sp modelId="{8BF23AF6-F2A4-482A-9802-48C8618860F4}">
      <dsp:nvSpPr>
        <dsp:cNvPr id="0" name=""/>
        <dsp:cNvSpPr/>
      </dsp:nvSpPr>
      <dsp:spPr>
        <a:xfrm>
          <a:off x="5432070" y="2186408"/>
          <a:ext cx="2122794" cy="11979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900" kern="1200" noProof="0" dirty="0" smtClean="0"/>
            <a:t>ohvriabiteenus</a:t>
          </a:r>
          <a:endParaRPr lang="et-EE" sz="1900" kern="1200" noProof="0" dirty="0"/>
        </a:p>
      </dsp:txBody>
      <dsp:txXfrm>
        <a:off x="5432070" y="2186408"/>
        <a:ext cx="2122794" cy="11979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45" y="609585"/>
          <a:ext cx="5753612" cy="50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Ohvri </a:t>
          </a:r>
          <a:r>
            <a:rPr lang="et-EE" sz="3200" kern="1200" noProof="0" dirty="0" smtClean="0"/>
            <a:t>küsitlemine</a:t>
          </a:r>
          <a:endParaRPr lang="et-EE" sz="3200" kern="1200" noProof="0" dirty="0"/>
        </a:p>
      </dsp:txBody>
      <dsp:txXfrm>
        <a:off x="15051" y="624291"/>
        <a:ext cx="5724200" cy="472679"/>
      </dsp:txXfrm>
    </dsp:sp>
    <dsp:sp modelId="{8A89219B-DA8B-4B84-8F23-85B5A7562286}">
      <dsp:nvSpPr>
        <dsp:cNvPr id="0" name=""/>
        <dsp:cNvSpPr/>
      </dsp:nvSpPr>
      <dsp:spPr>
        <a:xfrm>
          <a:off x="575706" y="1111677"/>
          <a:ext cx="538560" cy="589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9136"/>
              </a:lnTo>
              <a:lnTo>
                <a:pt x="538560" y="5891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14266" y="1375792"/>
          <a:ext cx="5843706" cy="650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selgita kõigi esitatavate küsimuste vajalikkust</a:t>
          </a:r>
          <a:endParaRPr lang="et-EE" sz="2000" kern="1200" noProof="0" dirty="0"/>
        </a:p>
      </dsp:txBody>
      <dsp:txXfrm>
        <a:off x="1133305" y="1394831"/>
        <a:ext cx="5805628" cy="611964"/>
      </dsp:txXfrm>
    </dsp:sp>
    <dsp:sp modelId="{97A5106E-0E60-42CC-85F4-65F5E1CC6C4B}">
      <dsp:nvSpPr>
        <dsp:cNvPr id="0" name=""/>
        <dsp:cNvSpPr/>
      </dsp:nvSpPr>
      <dsp:spPr>
        <a:xfrm>
          <a:off x="575706" y="1111677"/>
          <a:ext cx="539981" cy="1311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1180"/>
              </a:lnTo>
              <a:lnTo>
                <a:pt x="539981" y="13111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115688" y="2171812"/>
          <a:ext cx="4024473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kasuta </a:t>
          </a:r>
          <a:r>
            <a:rPr lang="et-EE" sz="2000" kern="1200" noProof="0" dirty="0" smtClean="0"/>
            <a:t>sobivaid ruume</a:t>
          </a:r>
          <a:endParaRPr lang="et-EE" sz="2000" kern="1200" noProof="0" dirty="0"/>
        </a:p>
      </dsp:txBody>
      <dsp:txXfrm>
        <a:off x="1130394" y="2186518"/>
        <a:ext cx="3995061" cy="472679"/>
      </dsp:txXfrm>
    </dsp:sp>
    <dsp:sp modelId="{8E12E8DA-E010-4683-883D-1BDCF37DD45C}">
      <dsp:nvSpPr>
        <dsp:cNvPr id="0" name=""/>
        <dsp:cNvSpPr/>
      </dsp:nvSpPr>
      <dsp:spPr>
        <a:xfrm>
          <a:off x="575706" y="1111677"/>
          <a:ext cx="553646" cy="1959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254"/>
              </a:lnTo>
              <a:lnTo>
                <a:pt x="553646" y="19592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129353" y="2819886"/>
          <a:ext cx="4058229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loo usalduslik õhkkond</a:t>
          </a:r>
          <a:endParaRPr lang="et-EE" sz="2000" kern="1200" noProof="0" dirty="0"/>
        </a:p>
      </dsp:txBody>
      <dsp:txXfrm>
        <a:off x="1144059" y="2834592"/>
        <a:ext cx="4028817" cy="47267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4F7F9-CCAD-414B-B81F-619330FB52A7}">
      <dsp:nvSpPr>
        <dsp:cNvPr id="0" name=""/>
        <dsp:cNvSpPr/>
      </dsp:nvSpPr>
      <dsp:spPr>
        <a:xfrm>
          <a:off x="0" y="-98408"/>
          <a:ext cx="8229600" cy="106011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Väljendid usaldusliku õhkkonna loomiseks</a:t>
          </a:r>
          <a:endParaRPr lang="et-EE" sz="3200" kern="1200" noProof="0" dirty="0"/>
        </a:p>
      </dsp:txBody>
      <dsp:txXfrm>
        <a:off x="0" y="-98408"/>
        <a:ext cx="8229600" cy="1060114"/>
      </dsp:txXfrm>
    </dsp:sp>
    <dsp:sp modelId="{8FCE63D3-75E5-4408-9A0A-132D4CC1E8E0}">
      <dsp:nvSpPr>
        <dsp:cNvPr id="0" name=""/>
        <dsp:cNvSpPr/>
      </dsp:nvSpPr>
      <dsp:spPr>
        <a:xfrm>
          <a:off x="10328" y="958652"/>
          <a:ext cx="4114799" cy="55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Õige</a:t>
          </a:r>
          <a:endParaRPr lang="et-EE" sz="3600" kern="1200" noProof="0" dirty="0"/>
        </a:p>
      </dsp:txBody>
      <dsp:txXfrm>
        <a:off x="10328" y="958652"/>
        <a:ext cx="4114799" cy="553512"/>
      </dsp:txXfrm>
    </dsp:sp>
    <dsp:sp modelId="{3B3C4940-F982-4FEF-B6DC-3B781B6E41E0}">
      <dsp:nvSpPr>
        <dsp:cNvPr id="0" name=""/>
        <dsp:cNvSpPr/>
      </dsp:nvSpPr>
      <dsp:spPr>
        <a:xfrm>
          <a:off x="4114800" y="958652"/>
          <a:ext cx="4114799" cy="55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Vale</a:t>
          </a:r>
          <a:endParaRPr lang="et-EE" sz="3200" kern="1200" noProof="0" dirty="0"/>
        </a:p>
      </dsp:txBody>
      <dsp:txXfrm>
        <a:off x="4114800" y="958652"/>
        <a:ext cx="4114799" cy="553512"/>
      </dsp:txXfrm>
    </dsp:sp>
    <dsp:sp modelId="{A9519615-A3EF-4DA2-8E71-8189F4A33C3C}">
      <dsp:nvSpPr>
        <dsp:cNvPr id="0" name=""/>
        <dsp:cNvSpPr/>
      </dsp:nvSpPr>
      <dsp:spPr>
        <a:xfrm flipV="1">
          <a:off x="0" y="792088"/>
          <a:ext cx="8229600" cy="15944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45" y="393564"/>
          <a:ext cx="5753612" cy="50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OHVRI vajadused</a:t>
          </a:r>
          <a:endParaRPr lang="et-EE" sz="3200" kern="1200" noProof="0" dirty="0"/>
        </a:p>
      </dsp:txBody>
      <dsp:txXfrm>
        <a:off x="15051" y="408270"/>
        <a:ext cx="5724200" cy="472679"/>
      </dsp:txXfrm>
    </dsp:sp>
    <dsp:sp modelId="{8A89219B-DA8B-4B84-8F23-85B5A7562286}">
      <dsp:nvSpPr>
        <dsp:cNvPr id="0" name=""/>
        <dsp:cNvSpPr/>
      </dsp:nvSpPr>
      <dsp:spPr>
        <a:xfrm>
          <a:off x="575706" y="895655"/>
          <a:ext cx="538560" cy="537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7583"/>
              </a:lnTo>
              <a:lnTo>
                <a:pt x="538560" y="5375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114266" y="1159770"/>
          <a:ext cx="5843706" cy="546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et ta kuulatakse ära, teda mõistetakse ja aktsepteeritakse</a:t>
          </a:r>
          <a:endParaRPr lang="et-EE" sz="2000" kern="1200" noProof="0" dirty="0"/>
        </a:p>
      </dsp:txBody>
      <dsp:txXfrm>
        <a:off x="1130285" y="1175789"/>
        <a:ext cx="5811668" cy="514899"/>
      </dsp:txXfrm>
    </dsp:sp>
    <dsp:sp modelId="{97A5106E-0E60-42CC-85F4-65F5E1CC6C4B}">
      <dsp:nvSpPr>
        <dsp:cNvPr id="0" name=""/>
        <dsp:cNvSpPr/>
      </dsp:nvSpPr>
      <dsp:spPr>
        <a:xfrm>
          <a:off x="575706" y="895655"/>
          <a:ext cx="539981" cy="1208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076"/>
              </a:lnTo>
              <a:lnTo>
                <a:pt x="539981" y="12080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115688" y="1852686"/>
          <a:ext cx="5032583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et isiklik ja perekonnaelu normaliseeruks</a:t>
          </a:r>
          <a:endParaRPr lang="et-EE" sz="2000" kern="1200" noProof="0" dirty="0"/>
        </a:p>
      </dsp:txBody>
      <dsp:txXfrm>
        <a:off x="1130394" y="1867392"/>
        <a:ext cx="5003171" cy="472679"/>
      </dsp:txXfrm>
    </dsp:sp>
    <dsp:sp modelId="{8E12E8DA-E010-4683-883D-1BDCF37DD45C}">
      <dsp:nvSpPr>
        <dsp:cNvPr id="0" name=""/>
        <dsp:cNvSpPr/>
      </dsp:nvSpPr>
      <dsp:spPr>
        <a:xfrm>
          <a:off x="575706" y="895655"/>
          <a:ext cx="553646" cy="1856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6150"/>
              </a:lnTo>
              <a:lnTo>
                <a:pt x="553646" y="18561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129353" y="2500760"/>
          <a:ext cx="4058229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asjakohane </a:t>
          </a:r>
          <a:r>
            <a:rPr lang="et-EE" sz="2000" kern="1200" noProof="0" dirty="0" smtClean="0"/>
            <a:t>kohtlemine ja turvalisus</a:t>
          </a:r>
        </a:p>
      </dsp:txBody>
      <dsp:txXfrm>
        <a:off x="1144059" y="2515466"/>
        <a:ext cx="4028817" cy="472679"/>
      </dsp:txXfrm>
    </dsp:sp>
    <dsp:sp modelId="{3137BAED-71FF-4569-B041-406BCA8B4462}">
      <dsp:nvSpPr>
        <dsp:cNvPr id="0" name=""/>
        <dsp:cNvSpPr/>
      </dsp:nvSpPr>
      <dsp:spPr>
        <a:xfrm>
          <a:off x="575706" y="895655"/>
          <a:ext cx="586768" cy="2528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8028"/>
              </a:lnTo>
              <a:lnTo>
                <a:pt x="586768" y="25280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2561-129C-4738-AD58-4BC47361844A}">
      <dsp:nvSpPr>
        <dsp:cNvPr id="0" name=""/>
        <dsp:cNvSpPr/>
      </dsp:nvSpPr>
      <dsp:spPr>
        <a:xfrm>
          <a:off x="1162475" y="3172638"/>
          <a:ext cx="5101310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lahendused </a:t>
          </a:r>
          <a:r>
            <a:rPr lang="et-EE" sz="2000" kern="1200" noProof="0" dirty="0" smtClean="0"/>
            <a:t>põhiküsimustele</a:t>
          </a:r>
          <a:endParaRPr lang="et-EE" sz="2000" kern="1200" noProof="0" dirty="0"/>
        </a:p>
      </dsp:txBody>
      <dsp:txXfrm>
        <a:off x="1177181" y="3187344"/>
        <a:ext cx="5071898" cy="472679"/>
      </dsp:txXfrm>
    </dsp:sp>
    <dsp:sp modelId="{86B63A39-635C-412E-849C-4E149401B93B}">
      <dsp:nvSpPr>
        <dsp:cNvPr id="0" name=""/>
        <dsp:cNvSpPr/>
      </dsp:nvSpPr>
      <dsp:spPr>
        <a:xfrm>
          <a:off x="575706" y="895655"/>
          <a:ext cx="586768" cy="319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9912"/>
              </a:lnTo>
              <a:lnTo>
                <a:pt x="586768" y="31999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38484-28BF-44B7-A0DA-636C2863FA5E}">
      <dsp:nvSpPr>
        <dsp:cNvPr id="0" name=""/>
        <dsp:cNvSpPr/>
      </dsp:nvSpPr>
      <dsp:spPr>
        <a:xfrm>
          <a:off x="1162475" y="3844521"/>
          <a:ext cx="5267835" cy="50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teada saada, mis saab pärast kaebuse esitamist</a:t>
          </a:r>
          <a:endParaRPr lang="et-EE" sz="2000" kern="1200" noProof="0" dirty="0"/>
        </a:p>
      </dsp:txBody>
      <dsp:txXfrm>
        <a:off x="1177181" y="3859227"/>
        <a:ext cx="5238423" cy="47267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4F7F9-CCAD-414B-B81F-619330FB52A7}">
      <dsp:nvSpPr>
        <dsp:cNvPr id="0" name=""/>
        <dsp:cNvSpPr/>
      </dsp:nvSpPr>
      <dsp:spPr>
        <a:xfrm>
          <a:off x="0" y="-98408"/>
          <a:ext cx="8229600" cy="106011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Politsei </a:t>
          </a:r>
          <a:r>
            <a:rPr lang="et-EE" sz="3200" kern="1200" noProof="0" dirty="0" smtClean="0"/>
            <a:t>käitumine sekkumisel</a:t>
          </a:r>
          <a:endParaRPr lang="et-EE" sz="3200" kern="1200" noProof="0" dirty="0"/>
        </a:p>
      </dsp:txBody>
      <dsp:txXfrm>
        <a:off x="0" y="-98408"/>
        <a:ext cx="8229600" cy="1060114"/>
      </dsp:txXfrm>
    </dsp:sp>
    <dsp:sp modelId="{8FCE63D3-75E5-4408-9A0A-132D4CC1E8E0}">
      <dsp:nvSpPr>
        <dsp:cNvPr id="0" name=""/>
        <dsp:cNvSpPr/>
      </dsp:nvSpPr>
      <dsp:spPr>
        <a:xfrm>
          <a:off x="10328" y="958652"/>
          <a:ext cx="4114799" cy="55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600" kern="1200" noProof="0" dirty="0" smtClean="0"/>
            <a:t>Õiged</a:t>
          </a:r>
          <a:endParaRPr lang="et-EE" sz="3600" kern="1200" noProof="0" dirty="0"/>
        </a:p>
      </dsp:txBody>
      <dsp:txXfrm>
        <a:off x="10328" y="958652"/>
        <a:ext cx="4114799" cy="553512"/>
      </dsp:txXfrm>
    </dsp:sp>
    <dsp:sp modelId="{3B3C4940-F982-4FEF-B6DC-3B781B6E41E0}">
      <dsp:nvSpPr>
        <dsp:cNvPr id="0" name=""/>
        <dsp:cNvSpPr/>
      </dsp:nvSpPr>
      <dsp:spPr>
        <a:xfrm>
          <a:off x="4114800" y="958652"/>
          <a:ext cx="4114799" cy="5535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Valed</a:t>
          </a:r>
          <a:endParaRPr lang="et-EE" sz="3200" kern="1200" noProof="0" dirty="0"/>
        </a:p>
      </dsp:txBody>
      <dsp:txXfrm>
        <a:off x="4114800" y="958652"/>
        <a:ext cx="4114799" cy="553512"/>
      </dsp:txXfrm>
    </dsp:sp>
    <dsp:sp modelId="{A9519615-A3EF-4DA2-8E71-8189F4A33C3C}">
      <dsp:nvSpPr>
        <dsp:cNvPr id="0" name=""/>
        <dsp:cNvSpPr/>
      </dsp:nvSpPr>
      <dsp:spPr>
        <a:xfrm flipV="1">
          <a:off x="0" y="792088"/>
          <a:ext cx="8229600" cy="15944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357" y="502287"/>
          <a:ext cx="6945775" cy="480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POLITSEI </a:t>
          </a:r>
          <a:r>
            <a:rPr lang="et-EE" sz="2800" kern="1200" noProof="0" dirty="0" smtClean="0"/>
            <a:t>peaks arvesse </a:t>
          </a:r>
          <a:r>
            <a:rPr lang="et-EE" sz="2800" kern="1200" noProof="0" dirty="0" smtClean="0"/>
            <a:t>võtma</a:t>
          </a:r>
          <a:endParaRPr lang="et-EE" sz="2800" kern="1200" noProof="0" dirty="0"/>
        </a:p>
      </dsp:txBody>
      <dsp:txXfrm>
        <a:off x="19437" y="516367"/>
        <a:ext cx="6917615" cy="452583"/>
      </dsp:txXfrm>
    </dsp:sp>
    <dsp:sp modelId="{8A89219B-DA8B-4B84-8F23-85B5A7562286}">
      <dsp:nvSpPr>
        <dsp:cNvPr id="0" name=""/>
        <dsp:cNvSpPr/>
      </dsp:nvSpPr>
      <dsp:spPr>
        <a:xfrm>
          <a:off x="699935" y="983031"/>
          <a:ext cx="659340" cy="51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727"/>
              </a:lnTo>
              <a:lnTo>
                <a:pt x="659340" y="514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59276" y="1235916"/>
          <a:ext cx="5595249" cy="5236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et väärkohtlemine </a:t>
          </a:r>
          <a:r>
            <a:rPr lang="et-EE" sz="2000" kern="1200" noProof="0" dirty="0" smtClean="0"/>
            <a:t>on tavaliselt </a:t>
          </a:r>
          <a:r>
            <a:rPr lang="et-EE" sz="2000" kern="1200" noProof="0" dirty="0" smtClean="0"/>
            <a:t>krooniline</a:t>
          </a:r>
          <a:endParaRPr lang="et-EE" sz="2000" kern="1200" noProof="0" dirty="0"/>
        </a:p>
      </dsp:txBody>
      <dsp:txXfrm>
        <a:off x="1374614" y="1251254"/>
        <a:ext cx="5564573" cy="493007"/>
      </dsp:txXfrm>
    </dsp:sp>
    <dsp:sp modelId="{97A5106E-0E60-42CC-85F4-65F5E1CC6C4B}">
      <dsp:nvSpPr>
        <dsp:cNvPr id="0" name=""/>
        <dsp:cNvSpPr/>
      </dsp:nvSpPr>
      <dsp:spPr>
        <a:xfrm>
          <a:off x="699935" y="983031"/>
          <a:ext cx="660702" cy="132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470"/>
              </a:lnTo>
              <a:lnTo>
                <a:pt x="660702" y="13224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60637" y="1899371"/>
          <a:ext cx="5010195" cy="8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et kaebus </a:t>
          </a:r>
          <a:r>
            <a:rPr lang="et-EE" sz="2000" kern="1200" noProof="0" dirty="0" smtClean="0"/>
            <a:t>esitatakse siis, </a:t>
          </a:r>
          <a:r>
            <a:rPr lang="et-EE" sz="2000" kern="1200" noProof="0" dirty="0" smtClean="0"/>
            <a:t>kui </a:t>
          </a:r>
          <a:r>
            <a:rPr lang="et-EE" sz="2000" kern="1200" noProof="0" dirty="0" smtClean="0"/>
            <a:t>kannatanu ja tema </a:t>
          </a:r>
          <a:r>
            <a:rPr lang="et-EE" sz="2000" kern="1200" noProof="0" dirty="0" smtClean="0"/>
            <a:t>lapsed on suures ohus</a:t>
          </a:r>
          <a:endParaRPr lang="et-EE" sz="2000" kern="1200" noProof="0" dirty="0"/>
        </a:p>
      </dsp:txBody>
      <dsp:txXfrm>
        <a:off x="1384427" y="1923161"/>
        <a:ext cx="4962615" cy="764679"/>
      </dsp:txXfrm>
    </dsp:sp>
    <dsp:sp modelId="{8E12E8DA-E010-4683-883D-1BDCF37DD45C}">
      <dsp:nvSpPr>
        <dsp:cNvPr id="0" name=""/>
        <dsp:cNvSpPr/>
      </dsp:nvSpPr>
      <dsp:spPr>
        <a:xfrm>
          <a:off x="699935" y="983031"/>
          <a:ext cx="673786" cy="2108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8748"/>
              </a:lnTo>
              <a:lnTo>
                <a:pt x="673786" y="21087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73721" y="2851407"/>
          <a:ext cx="3885686" cy="480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ENNETUSTÖÖ </a:t>
          </a:r>
          <a:r>
            <a:rPr lang="et-EE" sz="2000" kern="1200" noProof="0" dirty="0" smtClean="0"/>
            <a:t>olulisust</a:t>
          </a:r>
          <a:endParaRPr lang="et-EE" sz="2000" kern="1200" noProof="0" dirty="0" smtClean="0"/>
        </a:p>
      </dsp:txBody>
      <dsp:txXfrm>
        <a:off x="1387801" y="2865487"/>
        <a:ext cx="3857526" cy="452583"/>
      </dsp:txXfrm>
    </dsp:sp>
    <dsp:sp modelId="{3137BAED-71FF-4569-B041-406BCA8B4462}">
      <dsp:nvSpPr>
        <dsp:cNvPr id="0" name=""/>
        <dsp:cNvSpPr/>
      </dsp:nvSpPr>
      <dsp:spPr>
        <a:xfrm>
          <a:off x="699935" y="983031"/>
          <a:ext cx="705500" cy="2856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382"/>
              </a:lnTo>
              <a:lnTo>
                <a:pt x="705500" y="2856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2561-129C-4738-AD58-4BC47361844A}">
      <dsp:nvSpPr>
        <dsp:cNvPr id="0" name=""/>
        <dsp:cNvSpPr/>
      </dsp:nvSpPr>
      <dsp:spPr>
        <a:xfrm>
          <a:off x="1405435" y="3494719"/>
          <a:ext cx="4998811" cy="689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kooskõlastust muude asjaomaste talitustega</a:t>
          </a:r>
          <a:endParaRPr lang="et-EE" sz="2000" kern="1200" noProof="0" dirty="0"/>
        </a:p>
      </dsp:txBody>
      <dsp:txXfrm>
        <a:off x="1425626" y="3514910"/>
        <a:ext cx="4958429" cy="64900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357" y="627362"/>
          <a:ext cx="6945775" cy="480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POLITSEITÖÖ raskused</a:t>
          </a:r>
          <a:endParaRPr lang="et-EE" sz="2800" kern="1200" noProof="0" dirty="0"/>
        </a:p>
      </dsp:txBody>
      <dsp:txXfrm>
        <a:off x="19437" y="641442"/>
        <a:ext cx="6917615" cy="452583"/>
      </dsp:txXfrm>
    </dsp:sp>
    <dsp:sp modelId="{8A89219B-DA8B-4B84-8F23-85B5A7562286}">
      <dsp:nvSpPr>
        <dsp:cNvPr id="0" name=""/>
        <dsp:cNvSpPr/>
      </dsp:nvSpPr>
      <dsp:spPr>
        <a:xfrm>
          <a:off x="699935" y="1108106"/>
          <a:ext cx="659340" cy="514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727"/>
              </a:lnTo>
              <a:lnTo>
                <a:pt x="659340" y="514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59276" y="1360991"/>
          <a:ext cx="5595249" cy="5236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hirm, et ei osata olukorraga </a:t>
          </a:r>
          <a:r>
            <a:rPr lang="et-EE" sz="2000" kern="1200" noProof="0" dirty="0" smtClean="0"/>
            <a:t>toime tulla</a:t>
          </a:r>
          <a:endParaRPr lang="et-EE" sz="2000" kern="1200" noProof="0" dirty="0"/>
        </a:p>
      </dsp:txBody>
      <dsp:txXfrm>
        <a:off x="1374614" y="1376329"/>
        <a:ext cx="5564573" cy="493007"/>
      </dsp:txXfrm>
    </dsp:sp>
    <dsp:sp modelId="{97A5106E-0E60-42CC-85F4-65F5E1CC6C4B}">
      <dsp:nvSpPr>
        <dsp:cNvPr id="0" name=""/>
        <dsp:cNvSpPr/>
      </dsp:nvSpPr>
      <dsp:spPr>
        <a:xfrm>
          <a:off x="699935" y="1108106"/>
          <a:ext cx="660702" cy="132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470"/>
              </a:lnTo>
              <a:lnTo>
                <a:pt x="660702" y="13224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60637" y="2024447"/>
          <a:ext cx="5449180" cy="81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mure </a:t>
          </a:r>
          <a:r>
            <a:rPr lang="et-EE" sz="2000" kern="1200" noProof="0" dirty="0" smtClean="0"/>
            <a:t>äratundmise pärast vägivallatsejate kambas </a:t>
          </a:r>
          <a:r>
            <a:rPr lang="et-EE" sz="2000" kern="1200" noProof="0" dirty="0" smtClean="0"/>
            <a:t>(meespolitseinik)</a:t>
          </a:r>
          <a:endParaRPr lang="et-EE" sz="2000" kern="1200" noProof="0" dirty="0"/>
        </a:p>
      </dsp:txBody>
      <dsp:txXfrm>
        <a:off x="1384427" y="2048237"/>
        <a:ext cx="5401600" cy="764679"/>
      </dsp:txXfrm>
    </dsp:sp>
    <dsp:sp modelId="{8E12E8DA-E010-4683-883D-1BDCF37DD45C}">
      <dsp:nvSpPr>
        <dsp:cNvPr id="0" name=""/>
        <dsp:cNvSpPr/>
      </dsp:nvSpPr>
      <dsp:spPr>
        <a:xfrm>
          <a:off x="699935" y="1108106"/>
          <a:ext cx="673786" cy="2168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8615"/>
              </a:lnTo>
              <a:lnTo>
                <a:pt x="673786" y="2168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73721" y="2976483"/>
          <a:ext cx="5340885" cy="600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mure </a:t>
          </a:r>
          <a:r>
            <a:rPr lang="et-EE" sz="2000" kern="1200" noProof="0" dirty="0" smtClean="0"/>
            <a:t>tegeliku ohu hindamise </a:t>
          </a:r>
          <a:r>
            <a:rPr lang="et-EE" sz="2000" kern="1200" noProof="0" dirty="0" smtClean="0"/>
            <a:t>pärast</a:t>
          </a:r>
          <a:endParaRPr lang="et-EE" sz="2000" kern="1200" noProof="0" dirty="0" smtClean="0"/>
        </a:p>
      </dsp:txBody>
      <dsp:txXfrm>
        <a:off x="1391308" y="2994070"/>
        <a:ext cx="5305711" cy="5653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357" y="634523"/>
          <a:ext cx="6945775" cy="480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POLITSEI suhtlus</a:t>
          </a:r>
          <a:endParaRPr lang="et-EE" sz="2800" kern="1200" noProof="0" dirty="0"/>
        </a:p>
      </dsp:txBody>
      <dsp:txXfrm>
        <a:off x="19437" y="648603"/>
        <a:ext cx="6917615" cy="452583"/>
      </dsp:txXfrm>
    </dsp:sp>
    <dsp:sp modelId="{8A89219B-DA8B-4B84-8F23-85B5A7562286}">
      <dsp:nvSpPr>
        <dsp:cNvPr id="0" name=""/>
        <dsp:cNvSpPr/>
      </dsp:nvSpPr>
      <dsp:spPr>
        <a:xfrm>
          <a:off x="699935" y="1115267"/>
          <a:ext cx="659340" cy="607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967"/>
              </a:lnTo>
              <a:lnTo>
                <a:pt x="659340" y="6079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59276" y="1368152"/>
          <a:ext cx="5595249" cy="710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rääkida ohvrile arusaadavalt</a:t>
          </a:r>
          <a:endParaRPr lang="et-EE" sz="2000" kern="1200" noProof="0" dirty="0"/>
        </a:p>
      </dsp:txBody>
      <dsp:txXfrm>
        <a:off x="1380076" y="1388952"/>
        <a:ext cx="5553649" cy="668564"/>
      </dsp:txXfrm>
    </dsp:sp>
    <dsp:sp modelId="{97A5106E-0E60-42CC-85F4-65F5E1CC6C4B}">
      <dsp:nvSpPr>
        <dsp:cNvPr id="0" name=""/>
        <dsp:cNvSpPr/>
      </dsp:nvSpPr>
      <dsp:spPr>
        <a:xfrm>
          <a:off x="699935" y="1115267"/>
          <a:ext cx="660702" cy="1408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8550"/>
              </a:lnTo>
              <a:lnTo>
                <a:pt x="660702" y="1408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60637" y="2218088"/>
          <a:ext cx="5449180" cy="6114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osata </a:t>
          </a:r>
          <a:r>
            <a:rPr lang="et-EE" sz="2000" kern="1200" noProof="0" dirty="0" smtClean="0"/>
            <a:t>infot edasi anda</a:t>
          </a:r>
          <a:endParaRPr lang="et-EE" sz="2000" kern="1200" noProof="0" dirty="0"/>
        </a:p>
      </dsp:txBody>
      <dsp:txXfrm>
        <a:off x="1378546" y="2235997"/>
        <a:ext cx="5413362" cy="575639"/>
      </dsp:txXfrm>
    </dsp:sp>
    <dsp:sp modelId="{8E12E8DA-E010-4683-883D-1BDCF37DD45C}">
      <dsp:nvSpPr>
        <dsp:cNvPr id="0" name=""/>
        <dsp:cNvSpPr/>
      </dsp:nvSpPr>
      <dsp:spPr>
        <a:xfrm>
          <a:off x="699935" y="1115267"/>
          <a:ext cx="673786" cy="2154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4294"/>
              </a:lnTo>
              <a:lnTo>
                <a:pt x="673786" y="21542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73721" y="2969322"/>
          <a:ext cx="5340885" cy="600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pöörata </a:t>
          </a:r>
          <a:r>
            <a:rPr lang="et-EE" sz="2000" kern="1200" noProof="0" dirty="0" smtClean="0"/>
            <a:t>tähelepanu kehakeelele</a:t>
          </a:r>
        </a:p>
      </dsp:txBody>
      <dsp:txXfrm>
        <a:off x="1391308" y="2986909"/>
        <a:ext cx="5305711" cy="5653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2333" y="144014"/>
          <a:ext cx="6982786" cy="4833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Praktilised juhtumid</a:t>
          </a:r>
          <a:endParaRPr lang="et-EE" sz="2800" kern="1200" noProof="0" dirty="0"/>
        </a:p>
      </dsp:txBody>
      <dsp:txXfrm>
        <a:off x="26489" y="158170"/>
        <a:ext cx="6954474" cy="45499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2" y="72009"/>
          <a:ext cx="6945775" cy="480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POLITSEIKAITSE </a:t>
          </a:r>
          <a:r>
            <a:rPr lang="et-EE" sz="2400" kern="1200" noProof="0" dirty="0" smtClean="0"/>
            <a:t>meetmed</a:t>
          </a:r>
          <a:endParaRPr lang="et-EE" sz="2400" kern="1200" noProof="0" dirty="0"/>
        </a:p>
      </dsp:txBody>
      <dsp:txXfrm>
        <a:off x="14082" y="86089"/>
        <a:ext cx="6917615" cy="452583"/>
      </dsp:txXfrm>
    </dsp:sp>
    <dsp:sp modelId="{8A89219B-DA8B-4B84-8F23-85B5A7562286}">
      <dsp:nvSpPr>
        <dsp:cNvPr id="0" name=""/>
        <dsp:cNvSpPr/>
      </dsp:nvSpPr>
      <dsp:spPr>
        <a:xfrm>
          <a:off x="694579" y="552752"/>
          <a:ext cx="673572" cy="666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426"/>
              </a:lnTo>
              <a:lnTo>
                <a:pt x="673572" y="666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68152" y="864096"/>
          <a:ext cx="5595249" cy="710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kohandada vastavaks ohvri vajadustele</a:t>
          </a:r>
          <a:endParaRPr lang="et-EE" sz="2000" kern="1200" noProof="0" dirty="0"/>
        </a:p>
      </dsp:txBody>
      <dsp:txXfrm>
        <a:off x="1388952" y="884896"/>
        <a:ext cx="5553649" cy="668564"/>
      </dsp:txXfrm>
    </dsp:sp>
    <dsp:sp modelId="{97A5106E-0E60-42CC-85F4-65F5E1CC6C4B}">
      <dsp:nvSpPr>
        <dsp:cNvPr id="0" name=""/>
        <dsp:cNvSpPr/>
      </dsp:nvSpPr>
      <dsp:spPr>
        <a:xfrm>
          <a:off x="694579" y="552752"/>
          <a:ext cx="673572" cy="148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166"/>
              </a:lnTo>
              <a:lnTo>
                <a:pt x="673572" y="14811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68152" y="1728190"/>
          <a:ext cx="5568758" cy="6114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ohvrit </a:t>
          </a:r>
          <a:r>
            <a:rPr lang="et-EE" sz="2000" kern="1200" noProof="0" dirty="0" smtClean="0"/>
            <a:t>on teavitatud ja temalt on saadud nõusolek</a:t>
          </a:r>
          <a:endParaRPr lang="et-EE" sz="2000" kern="1200" noProof="0" dirty="0"/>
        </a:p>
      </dsp:txBody>
      <dsp:txXfrm>
        <a:off x="1386061" y="1746099"/>
        <a:ext cx="5532940" cy="575639"/>
      </dsp:txXfrm>
    </dsp:sp>
    <dsp:sp modelId="{8E12E8DA-E010-4683-883D-1BDCF37DD45C}">
      <dsp:nvSpPr>
        <dsp:cNvPr id="0" name=""/>
        <dsp:cNvSpPr/>
      </dsp:nvSpPr>
      <dsp:spPr>
        <a:xfrm>
          <a:off x="694579" y="552752"/>
          <a:ext cx="679141" cy="2267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769"/>
              </a:lnTo>
              <a:lnTo>
                <a:pt x="679141" y="22677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73721" y="2520283"/>
          <a:ext cx="5340885" cy="600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kahjustada </a:t>
          </a:r>
          <a:r>
            <a:rPr lang="et-EE" sz="2000" kern="1200" noProof="0" dirty="0" smtClean="0"/>
            <a:t>võimalikult vähe </a:t>
          </a:r>
          <a:r>
            <a:rPr lang="et-EE" sz="2000" kern="1200" noProof="0" dirty="0" smtClean="0"/>
            <a:t>ohvri </a:t>
          </a:r>
          <a:r>
            <a:rPr lang="et-EE" sz="2000" kern="1200" noProof="0" dirty="0" smtClean="0"/>
            <a:t>tavapärast </a:t>
          </a:r>
          <a:r>
            <a:rPr lang="et-EE" sz="2000" kern="1200" noProof="0" dirty="0" smtClean="0"/>
            <a:t>elu</a:t>
          </a:r>
          <a:endParaRPr lang="et-EE" sz="2000" kern="1200" noProof="0" dirty="0" smtClean="0"/>
        </a:p>
      </dsp:txBody>
      <dsp:txXfrm>
        <a:off x="1391308" y="2537870"/>
        <a:ext cx="5305711" cy="5653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5357" y="367724"/>
          <a:ext cx="6945775" cy="885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Järelevalve õiguskaitsemeetme üle</a:t>
          </a:r>
          <a:endParaRPr lang="et-EE" sz="2800" kern="1200" noProof="0" dirty="0"/>
        </a:p>
      </dsp:txBody>
      <dsp:txXfrm>
        <a:off x="31298" y="393665"/>
        <a:ext cx="6893893" cy="833811"/>
      </dsp:txXfrm>
    </dsp:sp>
    <dsp:sp modelId="{8A89219B-DA8B-4B84-8F23-85B5A7562286}">
      <dsp:nvSpPr>
        <dsp:cNvPr id="0" name=""/>
        <dsp:cNvSpPr/>
      </dsp:nvSpPr>
      <dsp:spPr>
        <a:xfrm>
          <a:off x="699935" y="1253418"/>
          <a:ext cx="659340" cy="607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967"/>
              </a:lnTo>
              <a:lnTo>
                <a:pt x="659340" y="6079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59276" y="1506303"/>
          <a:ext cx="5595249" cy="710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täitmise määra kontrollimine</a:t>
          </a:r>
          <a:endParaRPr lang="et-EE" sz="2000" kern="1200" noProof="0" dirty="0"/>
        </a:p>
      </dsp:txBody>
      <dsp:txXfrm>
        <a:off x="1380076" y="1527103"/>
        <a:ext cx="5553649" cy="668564"/>
      </dsp:txXfrm>
    </dsp:sp>
    <dsp:sp modelId="{97A5106E-0E60-42CC-85F4-65F5E1CC6C4B}">
      <dsp:nvSpPr>
        <dsp:cNvPr id="0" name=""/>
        <dsp:cNvSpPr/>
      </dsp:nvSpPr>
      <dsp:spPr>
        <a:xfrm>
          <a:off x="699935" y="1253418"/>
          <a:ext cx="660702" cy="1472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2873"/>
              </a:lnTo>
              <a:lnTo>
                <a:pt x="660702" y="14728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60637" y="2356239"/>
          <a:ext cx="5557889" cy="7401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ohvri tegeliku ohu hindamine igal hetkel </a:t>
          </a:r>
          <a:endParaRPr lang="et-EE" sz="2000" kern="1200" noProof="0" dirty="0"/>
        </a:p>
      </dsp:txBody>
      <dsp:txXfrm>
        <a:off x="1382314" y="2377916"/>
        <a:ext cx="5514535" cy="696750"/>
      </dsp:txXfrm>
    </dsp:sp>
    <dsp:sp modelId="{8E12E8DA-E010-4683-883D-1BDCF37DD45C}">
      <dsp:nvSpPr>
        <dsp:cNvPr id="0" name=""/>
        <dsp:cNvSpPr/>
      </dsp:nvSpPr>
      <dsp:spPr>
        <a:xfrm>
          <a:off x="699935" y="1253418"/>
          <a:ext cx="668217" cy="2279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9499"/>
              </a:lnTo>
              <a:lnTo>
                <a:pt x="668217" y="22794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68152" y="3232678"/>
          <a:ext cx="5340885" cy="600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tegevusprotokolli koostamine</a:t>
          </a:r>
          <a:endParaRPr lang="et-EE" sz="2000" kern="1200" noProof="0" dirty="0" smtClean="0"/>
        </a:p>
      </dsp:txBody>
      <dsp:txXfrm>
        <a:off x="1385739" y="3250265"/>
        <a:ext cx="5305711" cy="5653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666524" y="2232"/>
          <a:ext cx="4896550" cy="646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noProof="0" dirty="0" smtClean="0"/>
            <a:t>Naise kohtlemine KAEBUSE esitamisel</a:t>
          </a:r>
          <a:endParaRPr lang="et-EE" sz="2100" kern="1200" noProof="0" dirty="0"/>
        </a:p>
      </dsp:txBody>
      <dsp:txXfrm>
        <a:off x="1685473" y="21181"/>
        <a:ext cx="4858652" cy="609057"/>
      </dsp:txXfrm>
    </dsp:sp>
    <dsp:sp modelId="{8A89219B-DA8B-4B84-8F23-85B5A7562286}">
      <dsp:nvSpPr>
        <dsp:cNvPr id="0" name=""/>
        <dsp:cNvSpPr/>
      </dsp:nvSpPr>
      <dsp:spPr>
        <a:xfrm>
          <a:off x="2156179" y="649188"/>
          <a:ext cx="496248" cy="519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770"/>
              </a:lnTo>
              <a:lnTo>
                <a:pt x="496248" y="5197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2652428" y="845481"/>
          <a:ext cx="3764796" cy="646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mõista</a:t>
          </a:r>
          <a:r>
            <a:rPr lang="et-EE" sz="2000" kern="1200" noProof="0" dirty="0" smtClean="0"/>
            <a:t>, et tegu on raske sammuga</a:t>
          </a:r>
          <a:endParaRPr lang="et-EE" sz="2000" kern="1200" noProof="0" dirty="0"/>
        </a:p>
      </dsp:txBody>
      <dsp:txXfrm>
        <a:off x="2671377" y="864430"/>
        <a:ext cx="3726898" cy="609057"/>
      </dsp:txXfrm>
    </dsp:sp>
    <dsp:sp modelId="{E4998B48-2F73-4EF5-9B28-752EF9073ACE}">
      <dsp:nvSpPr>
        <dsp:cNvPr id="0" name=""/>
        <dsp:cNvSpPr/>
      </dsp:nvSpPr>
      <dsp:spPr>
        <a:xfrm>
          <a:off x="2156179" y="649188"/>
          <a:ext cx="489655" cy="1293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911"/>
              </a:lnTo>
              <a:lnTo>
                <a:pt x="489655" y="12939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0910F-19EA-439E-AE8F-510DD4B0C2E4}">
      <dsp:nvSpPr>
        <dsp:cNvPr id="0" name=""/>
        <dsp:cNvSpPr/>
      </dsp:nvSpPr>
      <dsp:spPr>
        <a:xfrm>
          <a:off x="2645834" y="1619622"/>
          <a:ext cx="3781648" cy="646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pakkuda turvalisust</a:t>
          </a:r>
          <a:endParaRPr lang="et-EE" sz="2000" kern="1200" noProof="0" dirty="0"/>
        </a:p>
      </dsp:txBody>
      <dsp:txXfrm>
        <a:off x="2664783" y="1638571"/>
        <a:ext cx="3743750" cy="609057"/>
      </dsp:txXfrm>
    </dsp:sp>
    <dsp:sp modelId="{30C4D694-557E-4BAA-912F-339CC1180AB2}">
      <dsp:nvSpPr>
        <dsp:cNvPr id="0" name=""/>
        <dsp:cNvSpPr/>
      </dsp:nvSpPr>
      <dsp:spPr>
        <a:xfrm>
          <a:off x="2156179" y="649188"/>
          <a:ext cx="489655" cy="2102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2606"/>
              </a:lnTo>
              <a:lnTo>
                <a:pt x="489655" y="21026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9ED7C-111C-4F52-BFD5-6D2ED42E4EB6}">
      <dsp:nvSpPr>
        <dsp:cNvPr id="0" name=""/>
        <dsp:cNvSpPr/>
      </dsp:nvSpPr>
      <dsp:spPr>
        <a:xfrm>
          <a:off x="2645834" y="2428316"/>
          <a:ext cx="3775013" cy="646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teavitada </a:t>
          </a:r>
          <a:r>
            <a:rPr lang="et-EE" sz="2000" kern="1200" noProof="0" dirty="0" smtClean="0"/>
            <a:t>piisavalt</a:t>
          </a:r>
          <a:endParaRPr lang="et-EE" sz="2000" kern="1200" noProof="0" dirty="0"/>
        </a:p>
      </dsp:txBody>
      <dsp:txXfrm>
        <a:off x="2664783" y="2447265"/>
        <a:ext cx="3737115" cy="609057"/>
      </dsp:txXfrm>
    </dsp:sp>
    <dsp:sp modelId="{97A5106E-0E60-42CC-85F4-65F5E1CC6C4B}">
      <dsp:nvSpPr>
        <dsp:cNvPr id="0" name=""/>
        <dsp:cNvSpPr/>
      </dsp:nvSpPr>
      <dsp:spPr>
        <a:xfrm>
          <a:off x="2156179" y="649188"/>
          <a:ext cx="489655" cy="291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301"/>
              </a:lnTo>
              <a:lnTo>
                <a:pt x="489655" y="2911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2645834" y="3237011"/>
          <a:ext cx="3771431" cy="6469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kohelda lugupidamisega</a:t>
          </a:r>
          <a:endParaRPr lang="et-EE" sz="2000" kern="1200" noProof="0" dirty="0"/>
        </a:p>
      </dsp:txBody>
      <dsp:txXfrm>
        <a:off x="2664783" y="3255960"/>
        <a:ext cx="3733533" cy="60905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360037" y="72008"/>
          <a:ext cx="6349915" cy="834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TEGEVUSPROTOKOLLI koostamise kriteeriumid</a:t>
          </a:r>
          <a:endParaRPr lang="et-EE" sz="2800" kern="1200" noProof="0" dirty="0"/>
        </a:p>
      </dsp:txBody>
      <dsp:txXfrm>
        <a:off x="384478" y="96449"/>
        <a:ext cx="6301033" cy="785604"/>
      </dsp:txXfrm>
    </dsp:sp>
    <dsp:sp modelId="{8A89219B-DA8B-4B84-8F23-85B5A7562286}">
      <dsp:nvSpPr>
        <dsp:cNvPr id="0" name=""/>
        <dsp:cNvSpPr/>
      </dsp:nvSpPr>
      <dsp:spPr>
        <a:xfrm>
          <a:off x="995028" y="906494"/>
          <a:ext cx="253278" cy="500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920"/>
              </a:lnTo>
              <a:lnTo>
                <a:pt x="253278" y="5009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248307" y="1139558"/>
          <a:ext cx="5925970" cy="535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 konkreetse ohu hindamine </a:t>
          </a:r>
          <a:r>
            <a:rPr lang="et-EE" sz="1600" kern="1200" noProof="0" dirty="0" smtClean="0"/>
            <a:t>(VIOGEN)</a:t>
          </a:r>
          <a:endParaRPr lang="et-EE" sz="2000" kern="1200" noProof="0" dirty="0"/>
        </a:p>
      </dsp:txBody>
      <dsp:txXfrm>
        <a:off x="1263997" y="1155248"/>
        <a:ext cx="5894590" cy="504333"/>
      </dsp:txXfrm>
    </dsp:sp>
    <dsp:sp modelId="{97A5106E-0E60-42CC-85F4-65F5E1CC6C4B}">
      <dsp:nvSpPr>
        <dsp:cNvPr id="0" name=""/>
        <dsp:cNvSpPr/>
      </dsp:nvSpPr>
      <dsp:spPr>
        <a:xfrm>
          <a:off x="995028" y="906494"/>
          <a:ext cx="279801" cy="1151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596"/>
              </a:lnTo>
              <a:lnTo>
                <a:pt x="279801" y="11515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274829" y="1778589"/>
          <a:ext cx="5925970" cy="5590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kohtuotsuse sisu analüüs</a:t>
          </a:r>
          <a:endParaRPr lang="et-EE" sz="2000" kern="1200" noProof="0" dirty="0"/>
        </a:p>
      </dsp:txBody>
      <dsp:txXfrm>
        <a:off x="1291202" y="1794962"/>
        <a:ext cx="5893224" cy="526256"/>
      </dsp:txXfrm>
    </dsp:sp>
    <dsp:sp modelId="{8E12E8DA-E010-4683-883D-1BDCF37DD45C}">
      <dsp:nvSpPr>
        <dsp:cNvPr id="0" name=""/>
        <dsp:cNvSpPr/>
      </dsp:nvSpPr>
      <dsp:spPr>
        <a:xfrm>
          <a:off x="995028" y="906494"/>
          <a:ext cx="279801" cy="1778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8712"/>
              </a:lnTo>
              <a:lnTo>
                <a:pt x="279801" y="17787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274829" y="2410725"/>
          <a:ext cx="5925970" cy="5489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ohule vastavate kaitsemeetmete võtmine</a:t>
          </a:r>
          <a:endParaRPr lang="et-EE" sz="2000" kern="1200" noProof="0" dirty="0" smtClean="0"/>
        </a:p>
      </dsp:txBody>
      <dsp:txXfrm>
        <a:off x="1290908" y="2426804"/>
        <a:ext cx="5893812" cy="516806"/>
      </dsp:txXfrm>
    </dsp:sp>
    <dsp:sp modelId="{7D7FE58B-F9C6-49DB-92E8-D9045DB54A2F}">
      <dsp:nvSpPr>
        <dsp:cNvPr id="0" name=""/>
        <dsp:cNvSpPr/>
      </dsp:nvSpPr>
      <dsp:spPr>
        <a:xfrm>
          <a:off x="995028" y="906494"/>
          <a:ext cx="279801" cy="2469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9361"/>
              </a:lnTo>
              <a:lnTo>
                <a:pt x="279801" y="24693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9959D-2219-4DEF-B43F-E3DFDFB543E0}">
      <dsp:nvSpPr>
        <dsp:cNvPr id="0" name=""/>
        <dsp:cNvSpPr/>
      </dsp:nvSpPr>
      <dsp:spPr>
        <a:xfrm>
          <a:off x="1274829" y="3084007"/>
          <a:ext cx="5925970" cy="583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järelaruannete koostamine</a:t>
          </a:r>
          <a:endParaRPr lang="et-EE" sz="2000" kern="1200" noProof="0" dirty="0"/>
        </a:p>
      </dsp:txBody>
      <dsp:txXfrm>
        <a:off x="1291925" y="3101103"/>
        <a:ext cx="5891778" cy="549506"/>
      </dsp:txXfrm>
    </dsp:sp>
    <dsp:sp modelId="{2E9A596F-01A9-4544-8073-6EAAA1A8495E}">
      <dsp:nvSpPr>
        <dsp:cNvPr id="0" name=""/>
        <dsp:cNvSpPr/>
      </dsp:nvSpPr>
      <dsp:spPr>
        <a:xfrm>
          <a:off x="995028" y="906494"/>
          <a:ext cx="279808" cy="3171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1377"/>
              </a:lnTo>
              <a:lnTo>
                <a:pt x="279808" y="31713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B633B-E3BD-4334-AC1B-7299D5941B61}">
      <dsp:nvSpPr>
        <dsp:cNvPr id="0" name=""/>
        <dsp:cNvSpPr/>
      </dsp:nvSpPr>
      <dsp:spPr>
        <a:xfrm>
          <a:off x="1274836" y="3791033"/>
          <a:ext cx="5925963" cy="5736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vägivallatsejaga tegelemine meetmete täitmata jätmise korral</a:t>
          </a:r>
          <a:endParaRPr lang="et-EE" sz="2000" kern="1200" noProof="0" dirty="0"/>
        </a:p>
      </dsp:txBody>
      <dsp:txXfrm>
        <a:off x="1291638" y="3807835"/>
        <a:ext cx="5892359" cy="54007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3458" y="0"/>
          <a:ext cx="3742212" cy="575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/>
            <a:t>VIOGEN</a:t>
          </a:r>
          <a:endParaRPr lang="et-EE" sz="2800" kern="1200" noProof="0" dirty="0"/>
        </a:p>
      </dsp:txBody>
      <dsp:txXfrm>
        <a:off x="60314" y="16856"/>
        <a:ext cx="3708500" cy="541796"/>
      </dsp:txXfrm>
    </dsp:sp>
    <dsp:sp modelId="{8A89219B-DA8B-4B84-8F23-85B5A7562286}">
      <dsp:nvSpPr>
        <dsp:cNvPr id="0" name=""/>
        <dsp:cNvSpPr/>
      </dsp:nvSpPr>
      <dsp:spPr>
        <a:xfrm>
          <a:off x="417679" y="575508"/>
          <a:ext cx="321210" cy="549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205"/>
              </a:lnTo>
              <a:lnTo>
                <a:pt x="321210" y="5492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738890" y="820914"/>
          <a:ext cx="4723081" cy="60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 Politsei </a:t>
          </a:r>
          <a:r>
            <a:rPr lang="et-EE" sz="2000" kern="1200" noProof="0" dirty="0" smtClean="0"/>
            <a:t>hinnang riskile</a:t>
          </a:r>
          <a:endParaRPr lang="et-EE" sz="2000" kern="1200" noProof="0" dirty="0"/>
        </a:p>
      </dsp:txBody>
      <dsp:txXfrm>
        <a:off x="756686" y="838710"/>
        <a:ext cx="4687489" cy="572008"/>
      </dsp:txXfrm>
    </dsp:sp>
    <dsp:sp modelId="{97A5106E-0E60-42CC-85F4-65F5E1CC6C4B}">
      <dsp:nvSpPr>
        <dsp:cNvPr id="0" name=""/>
        <dsp:cNvSpPr/>
      </dsp:nvSpPr>
      <dsp:spPr>
        <a:xfrm>
          <a:off x="417679" y="575508"/>
          <a:ext cx="317740" cy="1223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3718"/>
              </a:lnTo>
              <a:lnTo>
                <a:pt x="317740" y="12237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735420" y="1499603"/>
          <a:ext cx="6241434" cy="599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 Politsei hinnang riski </a:t>
          </a:r>
          <a:r>
            <a:rPr lang="et-EE" sz="2000" kern="1200" noProof="0" dirty="0" smtClean="0"/>
            <a:t>muutusele</a:t>
          </a:r>
          <a:endParaRPr lang="et-EE" sz="2000" kern="1200" noProof="0" dirty="0"/>
        </a:p>
      </dsp:txBody>
      <dsp:txXfrm>
        <a:off x="752971" y="1517154"/>
        <a:ext cx="6206332" cy="564144"/>
      </dsp:txXfrm>
    </dsp:sp>
    <dsp:sp modelId="{8E12E8DA-E010-4683-883D-1BDCF37DD45C}">
      <dsp:nvSpPr>
        <dsp:cNvPr id="0" name=""/>
        <dsp:cNvSpPr/>
      </dsp:nvSpPr>
      <dsp:spPr>
        <a:xfrm>
          <a:off x="417679" y="575508"/>
          <a:ext cx="302401" cy="271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4684"/>
              </a:lnTo>
              <a:lnTo>
                <a:pt x="302401" y="2714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720081" y="2167998"/>
          <a:ext cx="3994196" cy="2244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Riskitasemed: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tuvastamata	- 90 päeva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madal		-  60 päeva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keskmine 	-  30 päeva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kõrge		-  7 päeva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ülikõrge		- 72 tundi</a:t>
          </a:r>
        </a:p>
      </dsp:txBody>
      <dsp:txXfrm>
        <a:off x="785817" y="2233734"/>
        <a:ext cx="3862724" cy="211291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298195" y="0"/>
          <a:ext cx="6353595" cy="439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SOTSIAALSE kaitse meetmed</a:t>
          </a:r>
          <a:endParaRPr lang="et-EE" sz="2400" kern="1200" noProof="0" dirty="0"/>
        </a:p>
      </dsp:txBody>
      <dsp:txXfrm>
        <a:off x="311075" y="12880"/>
        <a:ext cx="6327835" cy="413996"/>
      </dsp:txXfrm>
    </dsp:sp>
    <dsp:sp modelId="{8A89219B-DA8B-4B84-8F23-85B5A7562286}">
      <dsp:nvSpPr>
        <dsp:cNvPr id="0" name=""/>
        <dsp:cNvSpPr/>
      </dsp:nvSpPr>
      <dsp:spPr>
        <a:xfrm>
          <a:off x="933555" y="439756"/>
          <a:ext cx="616145" cy="407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441"/>
              </a:lnTo>
              <a:lnTo>
                <a:pt x="616145" y="4074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549700" y="522389"/>
          <a:ext cx="5118212" cy="649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 juurdepääsu võimaldamine olemasolevatele </a:t>
          </a:r>
          <a:r>
            <a:rPr lang="et-EE" sz="2000" kern="1200" noProof="0" dirty="0" smtClean="0"/>
            <a:t>vahenditele</a:t>
          </a:r>
          <a:endParaRPr lang="et-EE" sz="2000" kern="1200" noProof="0" dirty="0"/>
        </a:p>
      </dsp:txBody>
      <dsp:txXfrm>
        <a:off x="1568727" y="541416"/>
        <a:ext cx="5080158" cy="611563"/>
      </dsp:txXfrm>
    </dsp:sp>
    <dsp:sp modelId="{97A5106E-0E60-42CC-85F4-65F5E1CC6C4B}">
      <dsp:nvSpPr>
        <dsp:cNvPr id="0" name=""/>
        <dsp:cNvSpPr/>
      </dsp:nvSpPr>
      <dsp:spPr>
        <a:xfrm>
          <a:off x="933555" y="439756"/>
          <a:ext cx="588958" cy="2612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2249"/>
              </a:lnTo>
              <a:lnTo>
                <a:pt x="588958" y="26122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522513" y="1224135"/>
          <a:ext cx="5093979" cy="3655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Vahendid:</a:t>
          </a:r>
          <a:endParaRPr lang="et-EE" sz="20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tasuta õigusabi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sotsiaalhoolekanne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tööga seotud õigused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õigus majandusabile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juurdepääs sotsiaalelamutele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prioriteet koolihariduse andmine lastele 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</a:t>
          </a:r>
          <a:r>
            <a:rPr lang="et-EE" sz="1600" kern="1200" noProof="0" dirty="0" smtClean="0"/>
            <a:t>välisriigist pärit ohvrite ebaseadusliku staatuse seadustamine</a:t>
          </a:r>
          <a:endParaRPr lang="et-EE" sz="1600" kern="1200" noProof="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elektrooniliste ja andmesidevahendite kasutamine</a:t>
          </a:r>
          <a:r>
            <a:rPr lang="et-EE" sz="2000" kern="1200" noProof="0" dirty="0" smtClean="0"/>
            <a:t> </a:t>
          </a:r>
          <a:endParaRPr lang="et-EE" sz="2000" kern="1200" noProof="0" dirty="0"/>
        </a:p>
      </dsp:txBody>
      <dsp:txXfrm>
        <a:off x="1629586" y="1331208"/>
        <a:ext cx="4879833" cy="344159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272721" y="0"/>
          <a:ext cx="6440525" cy="67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STATISTILISED andmed</a:t>
          </a:r>
          <a:endParaRPr lang="et-EE" sz="2400" kern="1200" noProof="0" dirty="0"/>
        </a:p>
      </dsp:txBody>
      <dsp:txXfrm>
        <a:off x="292486" y="19765"/>
        <a:ext cx="6400995" cy="635298"/>
      </dsp:txXfrm>
    </dsp:sp>
    <dsp:sp modelId="{8A89219B-DA8B-4B84-8F23-85B5A7562286}">
      <dsp:nvSpPr>
        <dsp:cNvPr id="0" name=""/>
        <dsp:cNvSpPr/>
      </dsp:nvSpPr>
      <dsp:spPr>
        <a:xfrm>
          <a:off x="916774" y="674828"/>
          <a:ext cx="626107" cy="37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353"/>
              </a:lnTo>
              <a:lnTo>
                <a:pt x="626107" y="372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542881" y="743816"/>
          <a:ext cx="4780310" cy="606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olulisus tegevuse fookustamiseks </a:t>
          </a:r>
          <a:endParaRPr lang="et-EE" sz="2000" kern="1200" noProof="0" dirty="0" smtClean="0"/>
        </a:p>
      </dsp:txBody>
      <dsp:txXfrm>
        <a:off x="1560652" y="761587"/>
        <a:ext cx="4744768" cy="571188"/>
      </dsp:txXfrm>
    </dsp:sp>
    <dsp:sp modelId="{97A5106E-0E60-42CC-85F4-65F5E1CC6C4B}">
      <dsp:nvSpPr>
        <dsp:cNvPr id="0" name=""/>
        <dsp:cNvSpPr/>
      </dsp:nvSpPr>
      <dsp:spPr>
        <a:xfrm>
          <a:off x="916774" y="674828"/>
          <a:ext cx="626107" cy="1065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5975"/>
              </a:lnTo>
              <a:lnTo>
                <a:pt x="626107" y="10659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542881" y="1479603"/>
          <a:ext cx="4757678" cy="52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ohvri/vägivallatseja tüübi tundmine</a:t>
          </a:r>
          <a:endParaRPr lang="et-EE" sz="2000" kern="1200" noProof="0" dirty="0"/>
        </a:p>
      </dsp:txBody>
      <dsp:txXfrm>
        <a:off x="1558182" y="1494904"/>
        <a:ext cx="4727076" cy="491798"/>
      </dsp:txXfrm>
    </dsp:sp>
    <dsp:sp modelId="{8E12E8DA-E010-4683-883D-1BDCF37DD45C}">
      <dsp:nvSpPr>
        <dsp:cNvPr id="0" name=""/>
        <dsp:cNvSpPr/>
      </dsp:nvSpPr>
      <dsp:spPr>
        <a:xfrm>
          <a:off x="916774" y="674828"/>
          <a:ext cx="630864" cy="2687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7022"/>
              </a:lnTo>
              <a:lnTo>
                <a:pt x="630864" y="26870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547639" y="2115865"/>
          <a:ext cx="4562994" cy="2491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000" kern="1200" noProof="0" dirty="0" smtClean="0"/>
            <a:t>Olulised andmed: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vanus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rahvus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sõltuvused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varasem esinemine perekonnas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- suhte liik</a:t>
          </a:r>
        </a:p>
      </dsp:txBody>
      <dsp:txXfrm>
        <a:off x="1620626" y="2188852"/>
        <a:ext cx="4417020" cy="2345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1761999" y="2542"/>
          <a:ext cx="4105802" cy="5424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000" kern="1200" noProof="0" dirty="0" smtClean="0"/>
            <a:t>Õige käitumine ohvriga</a:t>
          </a:r>
          <a:endParaRPr lang="et-EE" sz="3000" kern="1200" noProof="0" dirty="0"/>
        </a:p>
      </dsp:txBody>
      <dsp:txXfrm>
        <a:off x="1777888" y="18431"/>
        <a:ext cx="4074024" cy="510700"/>
      </dsp:txXfrm>
    </dsp:sp>
    <dsp:sp modelId="{8A89219B-DA8B-4B84-8F23-85B5A7562286}">
      <dsp:nvSpPr>
        <dsp:cNvPr id="0" name=""/>
        <dsp:cNvSpPr/>
      </dsp:nvSpPr>
      <dsp:spPr>
        <a:xfrm>
          <a:off x="2172579" y="545020"/>
          <a:ext cx="370818" cy="418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028"/>
              </a:lnTo>
              <a:lnTo>
                <a:pt x="370818" y="4180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2543398" y="691810"/>
          <a:ext cx="3877376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suhtuda </a:t>
          </a:r>
          <a:r>
            <a:rPr lang="et-EE" sz="1600" kern="1200" noProof="0" dirty="0" smtClean="0"/>
            <a:t>mõistvalt</a:t>
          </a:r>
          <a:endParaRPr lang="et-EE" sz="1600" kern="1200" noProof="0" dirty="0"/>
        </a:p>
      </dsp:txBody>
      <dsp:txXfrm>
        <a:off x="2559287" y="707699"/>
        <a:ext cx="3845598" cy="510700"/>
      </dsp:txXfrm>
    </dsp:sp>
    <dsp:sp modelId="{E4998B48-2F73-4EF5-9B28-752EF9073ACE}">
      <dsp:nvSpPr>
        <dsp:cNvPr id="0" name=""/>
        <dsp:cNvSpPr/>
      </dsp:nvSpPr>
      <dsp:spPr>
        <a:xfrm>
          <a:off x="2172579" y="545020"/>
          <a:ext cx="352200" cy="108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4957"/>
              </a:lnTo>
              <a:lnTo>
                <a:pt x="352200" y="10849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0910F-19EA-439E-AE8F-510DD4B0C2E4}">
      <dsp:nvSpPr>
        <dsp:cNvPr id="0" name=""/>
        <dsp:cNvSpPr/>
      </dsp:nvSpPr>
      <dsp:spPr>
        <a:xfrm>
          <a:off x="2524780" y="1358738"/>
          <a:ext cx="3884441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mitte alatähtsustada tema versiooni</a:t>
          </a:r>
          <a:endParaRPr lang="et-EE" sz="1600" kern="1200" noProof="0" dirty="0"/>
        </a:p>
      </dsp:txBody>
      <dsp:txXfrm>
        <a:off x="2540669" y="1374627"/>
        <a:ext cx="3852663" cy="510700"/>
      </dsp:txXfrm>
    </dsp:sp>
    <dsp:sp modelId="{30C4D694-557E-4BAA-912F-339CC1180AB2}">
      <dsp:nvSpPr>
        <dsp:cNvPr id="0" name=""/>
        <dsp:cNvSpPr/>
      </dsp:nvSpPr>
      <dsp:spPr>
        <a:xfrm>
          <a:off x="2172579" y="545020"/>
          <a:ext cx="352200" cy="1725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5814"/>
              </a:lnTo>
              <a:lnTo>
                <a:pt x="352200" y="17258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9ED7C-111C-4F52-BFD5-6D2ED42E4EB6}">
      <dsp:nvSpPr>
        <dsp:cNvPr id="0" name=""/>
        <dsp:cNvSpPr/>
      </dsp:nvSpPr>
      <dsp:spPr>
        <a:xfrm>
          <a:off x="2524780" y="1999595"/>
          <a:ext cx="3884441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lasta </a:t>
          </a:r>
          <a:r>
            <a:rPr lang="et-EE" sz="1600" kern="1200" noProof="0" dirty="0" smtClean="0"/>
            <a:t>tal ise otsustada</a:t>
          </a:r>
          <a:endParaRPr lang="et-EE" sz="1600" kern="1200" noProof="0" dirty="0"/>
        </a:p>
      </dsp:txBody>
      <dsp:txXfrm>
        <a:off x="2540669" y="2015484"/>
        <a:ext cx="3852663" cy="510700"/>
      </dsp:txXfrm>
    </dsp:sp>
    <dsp:sp modelId="{97A5106E-0E60-42CC-85F4-65F5E1CC6C4B}">
      <dsp:nvSpPr>
        <dsp:cNvPr id="0" name=""/>
        <dsp:cNvSpPr/>
      </dsp:nvSpPr>
      <dsp:spPr>
        <a:xfrm>
          <a:off x="2172579" y="545020"/>
          <a:ext cx="372355" cy="2389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9986"/>
              </a:lnTo>
              <a:lnTo>
                <a:pt x="372355" y="23899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2544934" y="2663768"/>
          <a:ext cx="3844124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lasta </a:t>
          </a:r>
          <a:r>
            <a:rPr lang="et-EE" sz="1600" kern="1200" noProof="0" dirty="0" smtClean="0"/>
            <a:t>tal omal moel selgitusi anda</a:t>
          </a:r>
          <a:endParaRPr lang="et-EE" sz="1600" kern="1200" noProof="0" dirty="0"/>
        </a:p>
      </dsp:txBody>
      <dsp:txXfrm>
        <a:off x="2560823" y="2679657"/>
        <a:ext cx="3812346" cy="510700"/>
      </dsp:txXfrm>
    </dsp:sp>
    <dsp:sp modelId="{8E12E8DA-E010-4683-883D-1BDCF37DD45C}">
      <dsp:nvSpPr>
        <dsp:cNvPr id="0" name=""/>
        <dsp:cNvSpPr/>
      </dsp:nvSpPr>
      <dsp:spPr>
        <a:xfrm>
          <a:off x="2172579" y="545020"/>
          <a:ext cx="387119" cy="304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6228"/>
              </a:lnTo>
              <a:lnTo>
                <a:pt x="387119" y="30462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2559698" y="3320009"/>
          <a:ext cx="3787350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vestluse konfidentsiaalsus</a:t>
          </a:r>
          <a:endParaRPr lang="et-EE" sz="1600" kern="1200" noProof="0" dirty="0"/>
        </a:p>
      </dsp:txBody>
      <dsp:txXfrm>
        <a:off x="2575587" y="3335898"/>
        <a:ext cx="3755572" cy="510700"/>
      </dsp:txXfrm>
    </dsp:sp>
    <dsp:sp modelId="{07EFB72C-6940-461A-8BB2-75642AEC9C62}">
      <dsp:nvSpPr>
        <dsp:cNvPr id="0" name=""/>
        <dsp:cNvSpPr/>
      </dsp:nvSpPr>
      <dsp:spPr>
        <a:xfrm>
          <a:off x="2172579" y="545020"/>
          <a:ext cx="358111" cy="3727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7885"/>
              </a:lnTo>
              <a:lnTo>
                <a:pt x="358111" y="37278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13A47-8B31-41EA-B4AB-1418EA2F4468}">
      <dsp:nvSpPr>
        <dsp:cNvPr id="0" name=""/>
        <dsp:cNvSpPr/>
      </dsp:nvSpPr>
      <dsp:spPr>
        <a:xfrm>
          <a:off x="2530691" y="4001666"/>
          <a:ext cx="3884441" cy="5424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/>
            <a:t>teavitada </a:t>
          </a:r>
          <a:r>
            <a:rPr lang="et-EE" sz="1600" kern="1200" noProof="0" dirty="0" smtClean="0"/>
            <a:t>eri meetmetest ja võimaldada neile juurdepääs</a:t>
          </a:r>
          <a:endParaRPr lang="et-EE" sz="1600" kern="1200" noProof="0" dirty="0"/>
        </a:p>
      </dsp:txBody>
      <dsp:txXfrm>
        <a:off x="2546580" y="4017555"/>
        <a:ext cx="3852663" cy="5107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923218" y="2919"/>
          <a:ext cx="4812913" cy="635905"/>
        </a:xfrm>
        <a:prstGeom prst="roundRect">
          <a:avLst>
            <a:gd name="adj" fmla="val 10000"/>
          </a:avLst>
        </a:prstGeom>
        <a:solidFill>
          <a:srgbClr val="FF9933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600" kern="1200" noProof="0" dirty="0" smtClean="0">
              <a:solidFill>
                <a:schemeClr val="tx1"/>
              </a:solidFill>
            </a:rPr>
            <a:t>Ei tohi</a:t>
          </a:r>
          <a:endParaRPr lang="et-EE" sz="3600" kern="1200" noProof="0" dirty="0">
            <a:solidFill>
              <a:schemeClr val="tx1"/>
            </a:solidFill>
          </a:endParaRPr>
        </a:p>
      </dsp:txBody>
      <dsp:txXfrm>
        <a:off x="941843" y="21544"/>
        <a:ext cx="4775663" cy="598655"/>
      </dsp:txXfrm>
    </dsp:sp>
    <dsp:sp modelId="{8A89219B-DA8B-4B84-8F23-85B5A7562286}">
      <dsp:nvSpPr>
        <dsp:cNvPr id="0" name=""/>
        <dsp:cNvSpPr/>
      </dsp:nvSpPr>
      <dsp:spPr>
        <a:xfrm>
          <a:off x="1404510" y="638824"/>
          <a:ext cx="434682" cy="490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022"/>
              </a:lnTo>
              <a:lnTo>
                <a:pt x="434682" y="4900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839192" y="810894"/>
          <a:ext cx="5376930" cy="63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noProof="0" dirty="0" smtClean="0"/>
            <a:t>anda kallutatud ja valet teavet</a:t>
          </a:r>
          <a:endParaRPr lang="et-EE" sz="2300" kern="1200" noProof="0" dirty="0"/>
        </a:p>
      </dsp:txBody>
      <dsp:txXfrm>
        <a:off x="1857817" y="829519"/>
        <a:ext cx="5339680" cy="598655"/>
      </dsp:txXfrm>
    </dsp:sp>
    <dsp:sp modelId="{E4998B48-2F73-4EF5-9B28-752EF9073ACE}">
      <dsp:nvSpPr>
        <dsp:cNvPr id="0" name=""/>
        <dsp:cNvSpPr/>
      </dsp:nvSpPr>
      <dsp:spPr>
        <a:xfrm>
          <a:off x="1404510" y="638824"/>
          <a:ext cx="431232" cy="1246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762"/>
              </a:lnTo>
              <a:lnTo>
                <a:pt x="431232" y="12467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0910F-19EA-439E-AE8F-510DD4B0C2E4}">
      <dsp:nvSpPr>
        <dsp:cNvPr id="0" name=""/>
        <dsp:cNvSpPr/>
      </dsp:nvSpPr>
      <dsp:spPr>
        <a:xfrm>
          <a:off x="1835743" y="1567634"/>
          <a:ext cx="5383829" cy="63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noProof="0" dirty="0" smtClean="0"/>
            <a:t>tekitada asjatuid lootusi</a:t>
          </a:r>
          <a:endParaRPr lang="et-EE" sz="2300" kern="1200" noProof="0" dirty="0"/>
        </a:p>
      </dsp:txBody>
      <dsp:txXfrm>
        <a:off x="1854368" y="1586259"/>
        <a:ext cx="5346579" cy="598655"/>
      </dsp:txXfrm>
    </dsp:sp>
    <dsp:sp modelId="{30C4D694-557E-4BAA-912F-339CC1180AB2}">
      <dsp:nvSpPr>
        <dsp:cNvPr id="0" name=""/>
        <dsp:cNvSpPr/>
      </dsp:nvSpPr>
      <dsp:spPr>
        <a:xfrm>
          <a:off x="1404510" y="638824"/>
          <a:ext cx="412857" cy="2023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037"/>
              </a:lnTo>
              <a:lnTo>
                <a:pt x="412857" y="2023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9ED7C-111C-4F52-BFD5-6D2ED42E4EB6}">
      <dsp:nvSpPr>
        <dsp:cNvPr id="0" name=""/>
        <dsp:cNvSpPr/>
      </dsp:nvSpPr>
      <dsp:spPr>
        <a:xfrm>
          <a:off x="1817368" y="2343909"/>
          <a:ext cx="5420579" cy="63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noProof="0" dirty="0" smtClean="0"/>
            <a:t>sundida tegema kiirelt otsuseid</a:t>
          </a:r>
          <a:endParaRPr lang="et-EE" sz="2300" kern="1200" noProof="0" dirty="0"/>
        </a:p>
      </dsp:txBody>
      <dsp:txXfrm>
        <a:off x="1835993" y="2362534"/>
        <a:ext cx="5383329" cy="598655"/>
      </dsp:txXfrm>
    </dsp:sp>
    <dsp:sp modelId="{97A5106E-0E60-42CC-85F4-65F5E1CC6C4B}">
      <dsp:nvSpPr>
        <dsp:cNvPr id="0" name=""/>
        <dsp:cNvSpPr/>
      </dsp:nvSpPr>
      <dsp:spPr>
        <a:xfrm>
          <a:off x="1404510" y="638824"/>
          <a:ext cx="436482" cy="280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1595"/>
              </a:lnTo>
              <a:lnTo>
                <a:pt x="436482" y="28015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840993" y="3122467"/>
          <a:ext cx="5373329" cy="63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noProof="0" dirty="0" smtClean="0"/>
            <a:t>katkestada ohvri seletusi</a:t>
          </a:r>
          <a:endParaRPr lang="et-EE" sz="2300" kern="1200" noProof="0" dirty="0"/>
        </a:p>
      </dsp:txBody>
      <dsp:txXfrm>
        <a:off x="1859618" y="3141092"/>
        <a:ext cx="5336079" cy="598655"/>
      </dsp:txXfrm>
    </dsp:sp>
    <dsp:sp modelId="{8E12E8DA-E010-4683-883D-1BDCF37DD45C}">
      <dsp:nvSpPr>
        <dsp:cNvPr id="0" name=""/>
        <dsp:cNvSpPr/>
      </dsp:nvSpPr>
      <dsp:spPr>
        <a:xfrm>
          <a:off x="1404510" y="638824"/>
          <a:ext cx="453789" cy="357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0856"/>
              </a:lnTo>
              <a:lnTo>
                <a:pt x="453789" y="3570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858299" y="3891728"/>
          <a:ext cx="5338715" cy="63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300" kern="1200" noProof="0" dirty="0" smtClean="0"/>
            <a:t>mõista </a:t>
          </a:r>
          <a:r>
            <a:rPr lang="et-EE" sz="2300" kern="1200" noProof="0" dirty="0" smtClean="0"/>
            <a:t>ohver </a:t>
          </a:r>
          <a:r>
            <a:rPr lang="et-EE" sz="2300" kern="1200" noProof="0" dirty="0" smtClean="0"/>
            <a:t>tema otsuste põhjal hukka</a:t>
          </a:r>
          <a:endParaRPr lang="et-EE" sz="2300" kern="1200" noProof="0" dirty="0"/>
        </a:p>
      </dsp:txBody>
      <dsp:txXfrm>
        <a:off x="1876924" y="3910353"/>
        <a:ext cx="5301465" cy="5986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C0C21-1566-449E-94E5-07ED6D60FC2C}">
      <dsp:nvSpPr>
        <dsp:cNvPr id="0" name=""/>
        <dsp:cNvSpPr/>
      </dsp:nvSpPr>
      <dsp:spPr>
        <a:xfrm>
          <a:off x="4295" y="46981"/>
          <a:ext cx="6986529" cy="609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3200" kern="1200" noProof="0" dirty="0" smtClean="0"/>
            <a:t>Ohvriga </a:t>
          </a:r>
          <a:r>
            <a:rPr lang="et-EE" sz="3200" kern="1200" noProof="0" dirty="0" smtClean="0"/>
            <a:t>tegelemise </a:t>
          </a:r>
          <a:r>
            <a:rPr lang="et-EE" sz="3200" kern="1200" noProof="0" dirty="0" smtClean="0"/>
            <a:t>võtted</a:t>
          </a:r>
          <a:endParaRPr lang="et-EE" sz="3200" kern="1200" noProof="0" dirty="0"/>
        </a:p>
      </dsp:txBody>
      <dsp:txXfrm>
        <a:off x="22152" y="64838"/>
        <a:ext cx="6950815" cy="573968"/>
      </dsp:txXfrm>
    </dsp:sp>
    <dsp:sp modelId="{8A89219B-DA8B-4B84-8F23-85B5A7562286}">
      <dsp:nvSpPr>
        <dsp:cNvPr id="0" name=""/>
        <dsp:cNvSpPr/>
      </dsp:nvSpPr>
      <dsp:spPr>
        <a:xfrm>
          <a:off x="702948" y="656663"/>
          <a:ext cx="653965" cy="469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814"/>
              </a:lnTo>
              <a:lnTo>
                <a:pt x="653965" y="4698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2F43E-E2B0-4730-B5C4-54E151C5E65D}">
      <dsp:nvSpPr>
        <dsp:cNvPr id="0" name=""/>
        <dsp:cNvSpPr/>
      </dsp:nvSpPr>
      <dsp:spPr>
        <a:xfrm>
          <a:off x="1356913" y="821637"/>
          <a:ext cx="3205591" cy="60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aktiivne kuulamine</a:t>
          </a:r>
          <a:endParaRPr lang="et-EE" sz="2400" kern="1200" noProof="0" dirty="0"/>
        </a:p>
      </dsp:txBody>
      <dsp:txXfrm>
        <a:off x="1374770" y="839494"/>
        <a:ext cx="3169877" cy="573968"/>
      </dsp:txXfrm>
    </dsp:sp>
    <dsp:sp modelId="{97A5106E-0E60-42CC-85F4-65F5E1CC6C4B}">
      <dsp:nvSpPr>
        <dsp:cNvPr id="0" name=""/>
        <dsp:cNvSpPr/>
      </dsp:nvSpPr>
      <dsp:spPr>
        <a:xfrm>
          <a:off x="702948" y="656663"/>
          <a:ext cx="655692" cy="1161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858"/>
              </a:lnTo>
              <a:lnTo>
                <a:pt x="655692" y="11618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943AD7-6CE6-4B07-B9E1-D0237979B10E}">
      <dsp:nvSpPr>
        <dsp:cNvPr id="0" name=""/>
        <dsp:cNvSpPr/>
      </dsp:nvSpPr>
      <dsp:spPr>
        <a:xfrm>
          <a:off x="1358640" y="1513681"/>
          <a:ext cx="3217745" cy="60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empaatia</a:t>
          </a:r>
          <a:endParaRPr lang="et-EE" sz="2400" kern="1200" noProof="0" dirty="0"/>
        </a:p>
      </dsp:txBody>
      <dsp:txXfrm>
        <a:off x="1376497" y="1531538"/>
        <a:ext cx="3182031" cy="573968"/>
      </dsp:txXfrm>
    </dsp:sp>
    <dsp:sp modelId="{8E12E8DA-E010-4683-883D-1BDCF37DD45C}">
      <dsp:nvSpPr>
        <dsp:cNvPr id="0" name=""/>
        <dsp:cNvSpPr/>
      </dsp:nvSpPr>
      <dsp:spPr>
        <a:xfrm>
          <a:off x="702948" y="656663"/>
          <a:ext cx="672285" cy="1899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9397"/>
              </a:lnTo>
              <a:lnTo>
                <a:pt x="672285" y="18993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5885-F1D3-4870-928C-1BF205FCC468}">
      <dsp:nvSpPr>
        <dsp:cNvPr id="0" name=""/>
        <dsp:cNvSpPr/>
      </dsp:nvSpPr>
      <dsp:spPr>
        <a:xfrm>
          <a:off x="1375233" y="2251220"/>
          <a:ext cx="3179087" cy="60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aja andmine</a:t>
          </a:r>
          <a:endParaRPr lang="et-EE" sz="2400" kern="1200" noProof="0" dirty="0"/>
        </a:p>
      </dsp:txBody>
      <dsp:txXfrm>
        <a:off x="1393090" y="2269077"/>
        <a:ext cx="3143373" cy="573968"/>
      </dsp:txXfrm>
    </dsp:sp>
    <dsp:sp modelId="{07EFB72C-6940-461A-8BB2-75642AEC9C62}">
      <dsp:nvSpPr>
        <dsp:cNvPr id="0" name=""/>
        <dsp:cNvSpPr/>
      </dsp:nvSpPr>
      <dsp:spPr>
        <a:xfrm>
          <a:off x="702948" y="656663"/>
          <a:ext cx="639684" cy="2665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5499"/>
              </a:lnTo>
              <a:lnTo>
                <a:pt x="639684" y="26654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13A47-8B31-41EA-B4AB-1418EA2F4468}">
      <dsp:nvSpPr>
        <dsp:cNvPr id="0" name=""/>
        <dsp:cNvSpPr/>
      </dsp:nvSpPr>
      <dsp:spPr>
        <a:xfrm>
          <a:off x="1342632" y="3017322"/>
          <a:ext cx="3195270" cy="60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/>
            <a:t>teavitamine</a:t>
          </a:r>
          <a:endParaRPr lang="et-EE" sz="2400" kern="1200" noProof="0" dirty="0"/>
        </a:p>
      </dsp:txBody>
      <dsp:txXfrm>
        <a:off x="1360489" y="3035179"/>
        <a:ext cx="3159556" cy="5739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06D7B-B86A-48C0-9039-5AEB9ADB79FB}">
      <dsp:nvSpPr>
        <dsp:cNvPr id="0" name=""/>
        <dsp:cNvSpPr/>
      </dsp:nvSpPr>
      <dsp:spPr>
        <a:xfrm>
          <a:off x="360023" y="7"/>
          <a:ext cx="7694466" cy="937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>
              <a:solidFill>
                <a:schemeClr val="tx1"/>
              </a:solidFill>
            </a:rPr>
            <a:t>Ohvriga </a:t>
          </a:r>
          <a:r>
            <a:rPr lang="et-EE" sz="2800" kern="1200" noProof="0" dirty="0" smtClean="0">
              <a:solidFill>
                <a:schemeClr val="tx1"/>
              </a:solidFill>
            </a:rPr>
            <a:t>tegelemise </a:t>
          </a:r>
          <a:r>
            <a:rPr lang="et-EE" sz="2800" kern="1200" noProof="0" dirty="0" smtClean="0">
              <a:solidFill>
                <a:schemeClr val="tx1"/>
              </a:solidFill>
            </a:rPr>
            <a:t>võtted</a:t>
          </a:r>
          <a:endParaRPr lang="et-EE" sz="2100" kern="1200" noProof="0" dirty="0">
            <a:solidFill>
              <a:schemeClr val="tx1"/>
            </a:solidFill>
          </a:endParaRPr>
        </a:p>
      </dsp:txBody>
      <dsp:txXfrm>
        <a:off x="387477" y="27461"/>
        <a:ext cx="5902843" cy="882437"/>
      </dsp:txXfrm>
    </dsp:sp>
    <dsp:sp modelId="{02A36F98-CCC8-4322-8724-F8ADB5A74EEC}">
      <dsp:nvSpPr>
        <dsp:cNvPr id="0" name=""/>
        <dsp:cNvSpPr/>
      </dsp:nvSpPr>
      <dsp:spPr>
        <a:xfrm>
          <a:off x="1368132" y="1656180"/>
          <a:ext cx="3538781" cy="7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900" kern="1200" noProof="0" dirty="0" smtClean="0">
              <a:solidFill>
                <a:schemeClr val="tx1"/>
              </a:solidFill>
            </a:rPr>
            <a:t>AKTIIVNE KUULAMINE</a:t>
          </a:r>
          <a:endParaRPr lang="et-EE" sz="1900" kern="1200" noProof="0" dirty="0">
            <a:solidFill>
              <a:schemeClr val="tx1"/>
            </a:solidFill>
          </a:endParaRPr>
        </a:p>
      </dsp:txBody>
      <dsp:txXfrm>
        <a:off x="1389915" y="1677963"/>
        <a:ext cx="2674220" cy="700152"/>
      </dsp:txXfrm>
    </dsp:sp>
    <dsp:sp modelId="{EEE5F8EF-F2C5-47EF-93A1-39AF57311BC1}">
      <dsp:nvSpPr>
        <dsp:cNvPr id="0" name=""/>
        <dsp:cNvSpPr/>
      </dsp:nvSpPr>
      <dsp:spPr>
        <a:xfrm>
          <a:off x="792083" y="3096339"/>
          <a:ext cx="6995160" cy="1189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Jätta mulje, et kiiret pole.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Mitte survestada </a:t>
          </a:r>
          <a:r>
            <a:rPr lang="et-EE" sz="1600" kern="1200" noProof="0" dirty="0" smtClean="0">
              <a:solidFill>
                <a:schemeClr val="tx1"/>
              </a:solidFill>
            </a:rPr>
            <a:t>ohvrit </a:t>
          </a:r>
          <a:r>
            <a:rPr lang="et-EE" sz="1600" kern="1200" noProof="0" dirty="0" smtClean="0">
              <a:solidFill>
                <a:schemeClr val="tx1"/>
              </a:solidFill>
            </a:rPr>
            <a:t>meile asjaolusid jutustama.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Näidata huvi üles kõige vastu, mida ta meile räägib.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>
            <a:solidFill>
              <a:schemeClr val="tx1"/>
            </a:solidFill>
          </a:endParaRPr>
        </a:p>
      </dsp:txBody>
      <dsp:txXfrm>
        <a:off x="826912" y="3131168"/>
        <a:ext cx="5302629" cy="1119502"/>
      </dsp:txXfrm>
    </dsp:sp>
    <dsp:sp modelId="{AB1BF204-AD11-4324-B1A7-F3859E0535DB}">
      <dsp:nvSpPr>
        <dsp:cNvPr id="0" name=""/>
        <dsp:cNvSpPr/>
      </dsp:nvSpPr>
      <dsp:spPr>
        <a:xfrm rot="20626622">
          <a:off x="2430351" y="800988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2567940" y="804548"/>
        <a:ext cx="397393" cy="826826"/>
      </dsp:txXfrm>
    </dsp:sp>
    <dsp:sp modelId="{20E844F4-33A7-4B69-A5A7-2712B67230AD}">
      <dsp:nvSpPr>
        <dsp:cNvPr id="0" name=""/>
        <dsp:cNvSpPr/>
      </dsp:nvSpPr>
      <dsp:spPr>
        <a:xfrm rot="20397851">
          <a:off x="3174746" y="2253578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3306681" y="2258989"/>
        <a:ext cx="397393" cy="8268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06D7B-B86A-48C0-9039-5AEB9ADB79FB}">
      <dsp:nvSpPr>
        <dsp:cNvPr id="0" name=""/>
        <dsp:cNvSpPr/>
      </dsp:nvSpPr>
      <dsp:spPr>
        <a:xfrm>
          <a:off x="215993" y="7"/>
          <a:ext cx="7694466" cy="937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>
              <a:solidFill>
                <a:schemeClr val="tx1"/>
              </a:solidFill>
            </a:rPr>
            <a:t>Ohvriga </a:t>
          </a:r>
          <a:r>
            <a:rPr lang="et-EE" sz="2800" kern="1200" noProof="0" dirty="0" smtClean="0">
              <a:solidFill>
                <a:schemeClr val="tx1"/>
              </a:solidFill>
            </a:rPr>
            <a:t>tegelemise </a:t>
          </a:r>
          <a:r>
            <a:rPr lang="et-EE" sz="2800" kern="1200" noProof="0" dirty="0" smtClean="0">
              <a:solidFill>
                <a:schemeClr val="tx1"/>
              </a:solidFill>
            </a:rPr>
            <a:t>võtted</a:t>
          </a:r>
          <a:endParaRPr lang="et-EE" sz="2100" kern="1200" noProof="0" dirty="0">
            <a:solidFill>
              <a:schemeClr val="tx1"/>
            </a:solidFill>
          </a:endParaRPr>
        </a:p>
      </dsp:txBody>
      <dsp:txXfrm>
        <a:off x="243447" y="27461"/>
        <a:ext cx="5902843" cy="882437"/>
      </dsp:txXfrm>
    </dsp:sp>
    <dsp:sp modelId="{02A36F98-CCC8-4322-8724-F8ADB5A74EEC}">
      <dsp:nvSpPr>
        <dsp:cNvPr id="0" name=""/>
        <dsp:cNvSpPr/>
      </dsp:nvSpPr>
      <dsp:spPr>
        <a:xfrm>
          <a:off x="1429900" y="1656180"/>
          <a:ext cx="2797994" cy="5524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>
              <a:solidFill>
                <a:schemeClr val="tx1"/>
              </a:solidFill>
            </a:rPr>
            <a:t>EMPAATIA</a:t>
          </a:r>
          <a:endParaRPr lang="et-EE" sz="2400" kern="1200" noProof="0" dirty="0">
            <a:solidFill>
              <a:schemeClr val="tx1"/>
            </a:solidFill>
          </a:endParaRPr>
        </a:p>
      </dsp:txBody>
      <dsp:txXfrm>
        <a:off x="1446080" y="1672360"/>
        <a:ext cx="2116501" cy="520068"/>
      </dsp:txXfrm>
    </dsp:sp>
    <dsp:sp modelId="{EEE5F8EF-F2C5-47EF-93A1-39AF57311BC1}">
      <dsp:nvSpPr>
        <dsp:cNvPr id="0" name=""/>
        <dsp:cNvSpPr/>
      </dsp:nvSpPr>
      <dsp:spPr>
        <a:xfrm>
          <a:off x="648053" y="2924945"/>
          <a:ext cx="7612133" cy="1189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Võimaldab </a:t>
          </a:r>
          <a:r>
            <a:rPr lang="et-EE" sz="1600" kern="1200" noProof="0" dirty="0" smtClean="0">
              <a:solidFill>
                <a:schemeClr val="tx1"/>
              </a:solidFill>
            </a:rPr>
            <a:t>meil mõista kannatanu hoiakuid ja reaktsioone.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Ei saa takistada meil oma tööd teha.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Oleme tema aitamiseks, mitte temaga koos kannatamiseks.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>
            <a:solidFill>
              <a:schemeClr val="tx1"/>
            </a:solidFill>
          </a:endParaRPr>
        </a:p>
      </dsp:txBody>
      <dsp:txXfrm>
        <a:off x="682882" y="2959774"/>
        <a:ext cx="5776465" cy="1119502"/>
      </dsp:txXfrm>
    </dsp:sp>
    <dsp:sp modelId="{AB1BF204-AD11-4324-B1A7-F3859E0535DB}">
      <dsp:nvSpPr>
        <dsp:cNvPr id="0" name=""/>
        <dsp:cNvSpPr/>
      </dsp:nvSpPr>
      <dsp:spPr>
        <a:xfrm rot="20626622">
          <a:off x="1134210" y="728984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1271799" y="732544"/>
        <a:ext cx="397393" cy="826826"/>
      </dsp:txXfrm>
    </dsp:sp>
    <dsp:sp modelId="{20E844F4-33A7-4B69-A5A7-2712B67230AD}">
      <dsp:nvSpPr>
        <dsp:cNvPr id="0" name=""/>
        <dsp:cNvSpPr/>
      </dsp:nvSpPr>
      <dsp:spPr>
        <a:xfrm rot="20397851">
          <a:off x="3606788" y="1969964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3738723" y="1975375"/>
        <a:ext cx="397393" cy="8268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06D7B-B86A-48C0-9039-5AEB9ADB79FB}">
      <dsp:nvSpPr>
        <dsp:cNvPr id="0" name=""/>
        <dsp:cNvSpPr/>
      </dsp:nvSpPr>
      <dsp:spPr>
        <a:xfrm>
          <a:off x="215993" y="0"/>
          <a:ext cx="7694466" cy="937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>
              <a:solidFill>
                <a:schemeClr val="tx1"/>
              </a:solidFill>
            </a:rPr>
            <a:t>Ohvriga </a:t>
          </a:r>
          <a:r>
            <a:rPr lang="et-EE" sz="2800" kern="1200" noProof="0" dirty="0" smtClean="0">
              <a:solidFill>
                <a:schemeClr val="tx1"/>
              </a:solidFill>
            </a:rPr>
            <a:t>tegelemise </a:t>
          </a:r>
          <a:r>
            <a:rPr lang="et-EE" sz="2800" kern="1200" noProof="0" dirty="0" smtClean="0">
              <a:solidFill>
                <a:schemeClr val="tx1"/>
              </a:solidFill>
            </a:rPr>
            <a:t>võtted</a:t>
          </a:r>
          <a:endParaRPr lang="et-EE" sz="2100" kern="1200" noProof="0" dirty="0">
            <a:solidFill>
              <a:schemeClr val="tx1"/>
            </a:solidFill>
          </a:endParaRPr>
        </a:p>
      </dsp:txBody>
      <dsp:txXfrm>
        <a:off x="243447" y="27454"/>
        <a:ext cx="5902843" cy="882437"/>
      </dsp:txXfrm>
    </dsp:sp>
    <dsp:sp modelId="{02A36F98-CCC8-4322-8724-F8ADB5A74EEC}">
      <dsp:nvSpPr>
        <dsp:cNvPr id="0" name=""/>
        <dsp:cNvSpPr/>
      </dsp:nvSpPr>
      <dsp:spPr>
        <a:xfrm>
          <a:off x="720066" y="1484786"/>
          <a:ext cx="5719522" cy="751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>
              <a:solidFill>
                <a:schemeClr val="tx1"/>
              </a:solidFill>
            </a:rPr>
            <a:t>ANDA OHVRILE AEGA</a:t>
          </a:r>
          <a:endParaRPr lang="et-EE" sz="2400" kern="1200" noProof="0" dirty="0">
            <a:solidFill>
              <a:schemeClr val="tx1"/>
            </a:solidFill>
          </a:endParaRPr>
        </a:p>
      </dsp:txBody>
      <dsp:txXfrm>
        <a:off x="742068" y="1506788"/>
        <a:ext cx="4348593" cy="707202"/>
      </dsp:txXfrm>
    </dsp:sp>
    <dsp:sp modelId="{EEE5F8EF-F2C5-47EF-93A1-39AF57311BC1}">
      <dsp:nvSpPr>
        <dsp:cNvPr id="0" name=""/>
        <dsp:cNvSpPr/>
      </dsp:nvSpPr>
      <dsp:spPr>
        <a:xfrm>
          <a:off x="504022" y="2708923"/>
          <a:ext cx="7612133" cy="1835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Näidata talle, et mõistame tema varasemaid ja praeguseid hoiakuid vägivallatseja suhtes.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Anda talle aega emotsioonide välja elamiseks.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Pöörata erilist tähelepanu </a:t>
          </a:r>
          <a:r>
            <a:rPr lang="et-EE" sz="1600" kern="1200" noProof="0" dirty="0" smtClean="0">
              <a:solidFill>
                <a:schemeClr val="tx1"/>
              </a:solidFill>
            </a:rPr>
            <a:t>kehakeelele</a:t>
          </a:r>
          <a:r>
            <a:rPr lang="et-EE" sz="1600" kern="1200" noProof="0" dirty="0" smtClean="0">
              <a:solidFill>
                <a:schemeClr val="tx1"/>
              </a:solidFill>
            </a:rPr>
            <a:t>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>
            <a:solidFill>
              <a:schemeClr val="tx1"/>
            </a:solidFill>
          </a:endParaRPr>
        </a:p>
      </dsp:txBody>
      <dsp:txXfrm>
        <a:off x="557772" y="2762673"/>
        <a:ext cx="5738623" cy="1727676"/>
      </dsp:txXfrm>
    </dsp:sp>
    <dsp:sp modelId="{AB1BF204-AD11-4324-B1A7-F3859E0535DB}">
      <dsp:nvSpPr>
        <dsp:cNvPr id="0" name=""/>
        <dsp:cNvSpPr/>
      </dsp:nvSpPr>
      <dsp:spPr>
        <a:xfrm rot="20626622">
          <a:off x="342565" y="698422"/>
          <a:ext cx="699813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475828" y="701870"/>
        <a:ext cx="384897" cy="832448"/>
      </dsp:txXfrm>
    </dsp:sp>
    <dsp:sp modelId="{20E844F4-33A7-4B69-A5A7-2712B67230AD}">
      <dsp:nvSpPr>
        <dsp:cNvPr id="0" name=""/>
        <dsp:cNvSpPr/>
      </dsp:nvSpPr>
      <dsp:spPr>
        <a:xfrm rot="20397851">
          <a:off x="943986" y="2073727"/>
          <a:ext cx="673143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1066903" y="2078769"/>
        <a:ext cx="370229" cy="8390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06D7B-B86A-48C0-9039-5AEB9ADB79FB}">
      <dsp:nvSpPr>
        <dsp:cNvPr id="0" name=""/>
        <dsp:cNvSpPr/>
      </dsp:nvSpPr>
      <dsp:spPr>
        <a:xfrm>
          <a:off x="360023" y="7"/>
          <a:ext cx="7694466" cy="937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kern="1200" noProof="0" dirty="0" smtClean="0">
              <a:solidFill>
                <a:schemeClr val="tx1"/>
              </a:solidFill>
            </a:rPr>
            <a:t>Ohvriga </a:t>
          </a:r>
          <a:r>
            <a:rPr lang="et-EE" sz="2800" kern="1200" noProof="0" dirty="0" smtClean="0">
              <a:solidFill>
                <a:schemeClr val="tx1"/>
              </a:solidFill>
            </a:rPr>
            <a:t>tegelemise </a:t>
          </a:r>
          <a:r>
            <a:rPr lang="et-EE" sz="2800" kern="1200" noProof="0" dirty="0" smtClean="0">
              <a:solidFill>
                <a:schemeClr val="tx1"/>
              </a:solidFill>
            </a:rPr>
            <a:t>võtted</a:t>
          </a:r>
          <a:endParaRPr lang="et-EE" sz="2100" kern="1200" noProof="0" dirty="0">
            <a:solidFill>
              <a:schemeClr val="tx1"/>
            </a:solidFill>
          </a:endParaRPr>
        </a:p>
      </dsp:txBody>
      <dsp:txXfrm>
        <a:off x="387477" y="27461"/>
        <a:ext cx="5902843" cy="882437"/>
      </dsp:txXfrm>
    </dsp:sp>
    <dsp:sp modelId="{02A36F98-CCC8-4322-8724-F8ADB5A74EEC}">
      <dsp:nvSpPr>
        <dsp:cNvPr id="0" name=""/>
        <dsp:cNvSpPr/>
      </dsp:nvSpPr>
      <dsp:spPr>
        <a:xfrm>
          <a:off x="1368132" y="1656180"/>
          <a:ext cx="3538781" cy="7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noProof="0" dirty="0" smtClean="0">
              <a:solidFill>
                <a:schemeClr val="tx1"/>
              </a:solidFill>
            </a:rPr>
            <a:t>TEAVITAMINE</a:t>
          </a:r>
          <a:endParaRPr lang="et-EE" sz="2400" kern="1200" noProof="0" dirty="0">
            <a:solidFill>
              <a:schemeClr val="tx1"/>
            </a:solidFill>
          </a:endParaRPr>
        </a:p>
      </dsp:txBody>
      <dsp:txXfrm>
        <a:off x="1389915" y="1677963"/>
        <a:ext cx="2674220" cy="700152"/>
      </dsp:txXfrm>
    </dsp:sp>
    <dsp:sp modelId="{EEE5F8EF-F2C5-47EF-93A1-39AF57311BC1}">
      <dsp:nvSpPr>
        <dsp:cNvPr id="0" name=""/>
        <dsp:cNvSpPr/>
      </dsp:nvSpPr>
      <dsp:spPr>
        <a:xfrm>
          <a:off x="792083" y="3205383"/>
          <a:ext cx="6995160" cy="14031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1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Anda infot sobival hetkel.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Oodata, kuni ärevus väheneb, et oleks võimalik saada </a:t>
          </a:r>
          <a:r>
            <a:rPr lang="et-EE" sz="1600" kern="1200" noProof="0" dirty="0" smtClean="0">
              <a:solidFill>
                <a:schemeClr val="tx1"/>
              </a:solidFill>
            </a:rPr>
            <a:t>konkreetset </a:t>
          </a:r>
          <a:r>
            <a:rPr lang="et-EE" sz="1600" kern="1200" noProof="0" dirty="0" smtClean="0">
              <a:solidFill>
                <a:schemeClr val="tx1"/>
              </a:solidFill>
            </a:rPr>
            <a:t>infot.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noProof="0" dirty="0" smtClean="0">
              <a:solidFill>
                <a:schemeClr val="tx1"/>
              </a:solidFill>
            </a:rPr>
            <a:t>Anda piisavalt teavet kannatanu õiguste ja võimalike abinõude kohta.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t-EE" sz="1600" kern="1200" noProof="0" dirty="0">
            <a:solidFill>
              <a:schemeClr val="tx1"/>
            </a:solidFill>
          </a:endParaRPr>
        </a:p>
      </dsp:txBody>
      <dsp:txXfrm>
        <a:off x="833179" y="3246479"/>
        <a:ext cx="5290095" cy="1320940"/>
      </dsp:txXfrm>
    </dsp:sp>
    <dsp:sp modelId="{AB1BF204-AD11-4324-B1A7-F3859E0535DB}">
      <dsp:nvSpPr>
        <dsp:cNvPr id="0" name=""/>
        <dsp:cNvSpPr/>
      </dsp:nvSpPr>
      <dsp:spPr>
        <a:xfrm rot="20626622">
          <a:off x="2430351" y="800988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2567940" y="804548"/>
        <a:ext cx="397393" cy="826826"/>
      </dsp:txXfrm>
    </dsp:sp>
    <dsp:sp modelId="{20E844F4-33A7-4B69-A5A7-2712B67230AD}">
      <dsp:nvSpPr>
        <dsp:cNvPr id="0" name=""/>
        <dsp:cNvSpPr/>
      </dsp:nvSpPr>
      <dsp:spPr>
        <a:xfrm rot="20397851">
          <a:off x="3174746" y="2253578"/>
          <a:ext cx="722531" cy="100565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lumOff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 dirty="0"/>
        </a:p>
      </dsp:txBody>
      <dsp:txXfrm>
        <a:off x="3306681" y="2258989"/>
        <a:ext cx="397393" cy="826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#1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#1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#1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#1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#2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#2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0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C4D81A43-C56F-4C78-AA53-A9FDCC5AECCD}" type="datetimeFigureOut">
              <a:rPr lang="es-ES"/>
              <a:pPr>
                <a:defRPr/>
              </a:pPr>
              <a:t>23.09.13</a:t>
            </a:fld>
            <a:endParaRPr lang="es-ES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1013"/>
            <a:ext cx="2908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ESRI Crime Analysis" pitchFamily="2" charset="0"/>
              </a:defRPr>
            </a:lvl1pPr>
          </a:lstStyle>
          <a:p>
            <a:pPr>
              <a:defRPr/>
            </a:pPr>
            <a:fld id="{B3ABB9D5-FD0D-451D-875E-2673E065FE6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2836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2225" y="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39775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7888"/>
            <a:ext cx="54133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2225" y="9372600"/>
            <a:ext cx="29321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287A05-C71B-47B8-BD2D-2608141F607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88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</p:grpSp>
      </p:grpSp>
      <p:pic>
        <p:nvPicPr>
          <p:cNvPr id="18" name="Picture 24" descr="POLI LOCAL EMBLEM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1160463"/>
            <a:ext cx="15113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noFill/>
        </p:spPr>
        <p:txBody>
          <a:bodyPr/>
          <a:lstStyle>
            <a:lvl1pPr>
              <a:defRPr sz="4200">
                <a:solidFill>
                  <a:srgbClr val="F3BC33"/>
                </a:solidFill>
              </a:defRPr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29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0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2FE6CD7F-F3A0-4801-A5A3-655B8987F7B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2447A-7124-45B0-BA92-7D8E39EACD7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04813"/>
            <a:ext cx="2057400" cy="54625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6019800" cy="54625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44594-86C8-400E-BB83-68FFE4827325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50983-D68F-4122-89C6-994531A9CF8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F2399-9776-42A8-8958-BC6427619B18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5FB53-96F7-440B-B81F-7887CE201215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ítulo, gráfic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127875" cy="1079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gráfico"/>
          <p:cNvSpPr>
            <a:spLocks noGrp="1"/>
          </p:cNvSpPr>
          <p:nvPr>
            <p:ph type="chart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8DF1-DFF0-4137-B995-34C5B2D50F7B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2BEC-BE90-4A03-9648-375E7FF4320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1332-35B8-4D84-A73A-BE1453C33F1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46E8-3136-447E-B51F-0AFF4B9F944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A2798-C641-443A-B132-46B2494F749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127875" cy="666733"/>
          </a:xfrm>
        </p:spPr>
        <p:txBody>
          <a:bodyPr/>
          <a:lstStyle>
            <a:lvl1pPr>
              <a:defRPr sz="28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34362-0C7A-409B-9EF1-50B56D60412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578A8-B5E5-4E23-8B32-51F9172DC54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EE25-DC8D-4FF4-8E8F-28B4DFC1B56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8155B-352D-41A3-A088-A1158480FC3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333FF"/>
                </a:solidFill>
                <a:latin typeface="Monospac821 BT" pitchFamily="49" charset="0"/>
              </a:defRPr>
            </a:lvl1pPr>
          </a:lstStyle>
          <a:p>
            <a:pPr>
              <a:defRPr/>
            </a:pPr>
            <a:fld id="{85595540-BCA2-4BD1-A9DF-653027C83C5C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04813"/>
            <a:ext cx="7127875" cy="10795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0" y="0"/>
            <a:ext cx="8712200" cy="433388"/>
            <a:chOff x="0" y="0"/>
            <a:chExt cx="5760" cy="344"/>
          </a:xfrm>
        </p:grpSpPr>
        <p:sp>
          <p:nvSpPr>
            <p:cNvPr id="8192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1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6" name="Rectangle 6"/>
            <p:cNvSpPr>
              <a:spLocks noChangeArrowheads="1"/>
            </p:cNvSpPr>
            <p:nvPr/>
          </p:nvSpPr>
          <p:spPr bwMode="auto">
            <a:xfrm>
              <a:off x="260" y="84"/>
              <a:ext cx="5500" cy="17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27" name="Rectangle 7"/>
            <p:cNvSpPr>
              <a:spLocks noChangeArrowheads="1"/>
            </p:cNvSpPr>
            <p:nvPr/>
          </p:nvSpPr>
          <p:spPr bwMode="auto">
            <a:xfrm>
              <a:off x="258" y="84"/>
              <a:ext cx="87" cy="8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345" y="84"/>
              <a:ext cx="88" cy="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8193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8193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pic>
        <p:nvPicPr>
          <p:cNvPr id="1032" name="Picture 39" descr="POLI LOCAL EMBLEMA"/>
          <p:cNvPicPr>
            <a:picLocks noChangeAspect="1" noChangeArrowheads="1"/>
          </p:cNvPicPr>
          <p:nvPr userDrawn="1"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263" y="388938"/>
            <a:ext cx="9366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  <p:sldLayoutId id="2147483660" r:id="rId1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4" Type="http://schemas.openxmlformats.org/officeDocument/2006/relationships/diagramQuickStyle" Target="../diagrams/quickStyle16.xml"/><Relationship Id="rId5" Type="http://schemas.openxmlformats.org/officeDocument/2006/relationships/diagramColors" Target="../diagrams/colors16.xml"/><Relationship Id="rId6" Type="http://schemas.microsoft.com/office/2007/relationships/diagramDrawing" Target="../diagrams/drawing1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4" Type="http://schemas.openxmlformats.org/officeDocument/2006/relationships/diagramQuickStyle" Target="../diagrams/quickStyle17.xml"/><Relationship Id="rId5" Type="http://schemas.openxmlformats.org/officeDocument/2006/relationships/diagramColors" Target="../diagrams/colors17.xml"/><Relationship Id="rId6" Type="http://schemas.microsoft.com/office/2007/relationships/diagramDrawing" Target="../diagrams/drawing17.xml"/><Relationship Id="rId7" Type="http://schemas.openxmlformats.org/officeDocument/2006/relationships/hyperlink" Target="G:%5CPROY%20EUR%5CPVF%5CPOWER%20PRESENTACION%5CVIDEOS%5CHERA_dependencias.wmv" TargetMode="External"/><Relationship Id="rId8" Type="http://schemas.openxmlformats.org/officeDocument/2006/relationships/hyperlink" Target="G:%5CPROY%20EUR%5CPVF%5CPOWER%20PRESENTACION%5CVIDEOS%5CHERA_domicilios.wmv" TargetMode="External"/><Relationship Id="rId9" Type="http://schemas.openxmlformats.org/officeDocument/2006/relationships/hyperlink" Target="G:%5CPROY%20EUR%5CPVF%5CPOWER%20PRESENTACION%5CVIDEOS%5CHERA_via_pb.wmv" TargetMode="Externa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4" Type="http://schemas.openxmlformats.org/officeDocument/2006/relationships/diagramQuickStyle" Target="../diagrams/quickStyle18.xml"/><Relationship Id="rId5" Type="http://schemas.openxmlformats.org/officeDocument/2006/relationships/diagramColors" Target="../diagrams/colors18.xml"/><Relationship Id="rId6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4" Type="http://schemas.openxmlformats.org/officeDocument/2006/relationships/diagramQuickStyle" Target="../diagrams/quickStyle19.xml"/><Relationship Id="rId5" Type="http://schemas.openxmlformats.org/officeDocument/2006/relationships/diagramColors" Target="../diagrams/colors19.xml"/><Relationship Id="rId6" Type="http://schemas.microsoft.com/office/2007/relationships/diagramDrawing" Target="../diagrams/drawing1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4" Type="http://schemas.openxmlformats.org/officeDocument/2006/relationships/diagramQuickStyle" Target="../diagrams/quickStyle20.xml"/><Relationship Id="rId5" Type="http://schemas.openxmlformats.org/officeDocument/2006/relationships/diagramColors" Target="../diagrams/colors20.xml"/><Relationship Id="rId6" Type="http://schemas.microsoft.com/office/2007/relationships/diagramDrawing" Target="../diagrams/drawing2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4" Type="http://schemas.openxmlformats.org/officeDocument/2006/relationships/diagramQuickStyle" Target="../diagrams/quickStyle21.xml"/><Relationship Id="rId5" Type="http://schemas.openxmlformats.org/officeDocument/2006/relationships/diagramColors" Target="../diagrams/colors21.xml"/><Relationship Id="rId6" Type="http://schemas.microsoft.com/office/2007/relationships/diagramDrawing" Target="../diagrams/drawing2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4" Type="http://schemas.openxmlformats.org/officeDocument/2006/relationships/diagramQuickStyle" Target="../diagrams/quickStyle22.xml"/><Relationship Id="rId5" Type="http://schemas.openxmlformats.org/officeDocument/2006/relationships/diagramColors" Target="../diagrams/colors22.xml"/><Relationship Id="rId6" Type="http://schemas.microsoft.com/office/2007/relationships/diagramDrawing" Target="../diagrams/drawing2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4" Type="http://schemas.openxmlformats.org/officeDocument/2006/relationships/diagramQuickStyle" Target="../diagrams/quickStyle23.xml"/><Relationship Id="rId5" Type="http://schemas.openxmlformats.org/officeDocument/2006/relationships/diagramColors" Target="../diagrams/colors23.xml"/><Relationship Id="rId6" Type="http://schemas.microsoft.com/office/2007/relationships/diagramDrawing" Target="../diagrams/drawing2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2362200"/>
            <a:ext cx="6248400" cy="1600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VALENCIA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s-ES" sz="47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POLITSEI</a:t>
            </a:r>
          </a:p>
        </p:txBody>
      </p:sp>
      <p:pic>
        <p:nvPicPr>
          <p:cNvPr id="19458" name="Picture 17" descr="valenci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221163"/>
            <a:ext cx="70564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8" descr="CAC P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72450" y="4221163"/>
            <a:ext cx="9715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835150" y="5157788"/>
            <a:ext cx="6015038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8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</a:p>
          <a:p>
            <a:pPr algn="ctr">
              <a:defRPr/>
            </a:pPr>
            <a:endParaRPr lang="es-ES" sz="18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s-ES_tradnl" sz="1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SEPTEMBER </a:t>
            </a:r>
            <a:r>
              <a:rPr lang="es-ES_tradnl" sz="18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2013</a:t>
            </a:r>
            <a:endParaRPr lang="es-ES" sz="105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es-ES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95513" y="620713"/>
            <a:ext cx="6429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PUTTING VICTIMS FIRST</a:t>
            </a:r>
            <a:endParaRPr lang="es-ES" sz="3200" b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146050"/>
            <a:ext cx="2305050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5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B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443373"/>
              </p:ext>
            </p:extLst>
          </p:nvPr>
        </p:nvGraphicFramePr>
        <p:xfrm>
          <a:off x="467544" y="1988840"/>
          <a:ext cx="8229600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921872"/>
              </p:ext>
            </p:extLst>
          </p:nvPr>
        </p:nvGraphicFramePr>
        <p:xfrm>
          <a:off x="467544" y="2088232"/>
          <a:ext cx="8229600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811192"/>
              </p:ext>
            </p:extLst>
          </p:nvPr>
        </p:nvGraphicFramePr>
        <p:xfrm>
          <a:off x="539552" y="1872208"/>
          <a:ext cx="8229600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275014"/>
              </p:ext>
            </p:extLst>
          </p:nvPr>
        </p:nvGraphicFramePr>
        <p:xfrm>
          <a:off x="467544" y="1844824"/>
          <a:ext cx="8229600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940058"/>
              </p:ext>
            </p:extLst>
          </p:nvPr>
        </p:nvGraphicFramePr>
        <p:xfrm>
          <a:off x="1321296" y="2053208"/>
          <a:ext cx="6995120" cy="3752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 V F</a:t>
            </a:r>
            <a:endParaRPr lang="es-ES" dirty="0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306534"/>
              </p:ext>
            </p:extLst>
          </p:nvPr>
        </p:nvGraphicFramePr>
        <p:xfrm>
          <a:off x="467544" y="1628800"/>
          <a:ext cx="82296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92125" y="3243263"/>
            <a:ext cx="4008438" cy="3046988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 Esitlemine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Minu nimi </a:t>
            </a:r>
            <a:r>
              <a:rPr lang="et-EE" sz="1400" dirty="0" smtClean="0">
                <a:latin typeface="+mn-lt"/>
              </a:rPr>
              <a:t>on … ja ma esindan …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 Hindamine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Mõistame</a:t>
            </a:r>
            <a:r>
              <a:rPr lang="et-EE" sz="1400" dirty="0" smtClean="0">
                <a:latin typeface="+mn-lt"/>
              </a:rPr>
              <a:t>, kui raske on Teil politsei poole pöörduda …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Politsei poole pöördumine</a:t>
            </a:r>
            <a:r>
              <a:rPr lang="et-EE" sz="1400" dirty="0" smtClean="0">
                <a:latin typeface="+mn-lt"/>
              </a:rPr>
              <a:t> on </a:t>
            </a:r>
            <a:r>
              <a:rPr lang="et-EE" sz="1400" dirty="0" smtClean="0">
                <a:latin typeface="+mn-lt"/>
              </a:rPr>
              <a:t>suur samm ….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 Kogemus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Meil on kogemusi </a:t>
            </a:r>
            <a:r>
              <a:rPr lang="et-EE" sz="1400" dirty="0" smtClean="0">
                <a:latin typeface="+mn-lt"/>
              </a:rPr>
              <a:t>sellist laadi </a:t>
            </a:r>
            <a:r>
              <a:rPr lang="et-EE" sz="1400" dirty="0" smtClean="0">
                <a:latin typeface="+mn-lt"/>
              </a:rPr>
              <a:t>olukordadega ….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Teeme kõik selleks, et Teid </a:t>
            </a:r>
            <a:r>
              <a:rPr lang="et-EE" sz="1400" dirty="0" smtClean="0">
                <a:latin typeface="+mn-lt"/>
              </a:rPr>
              <a:t>aidata …</a:t>
            </a:r>
          </a:p>
          <a:p>
            <a:pPr>
              <a:buFont typeface="Arial" pitchFamily="34" charset="0"/>
              <a:buChar char="•"/>
              <a:defRPr/>
            </a:pPr>
            <a:endParaRPr lang="et-EE" dirty="0">
              <a:latin typeface="ESRI Crime Analysis" pitchFamily="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43438" y="3141663"/>
            <a:ext cx="4032250" cy="31393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ESRI Crime Analysis" pitchFamily="2" charset="0"/>
              </a:rPr>
              <a:t> </a:t>
            </a:r>
            <a:r>
              <a:rPr lang="et-EE" dirty="0" smtClean="0">
                <a:latin typeface="+mn-lt"/>
              </a:rPr>
              <a:t>Süüdistamine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Miks Te tema juurde tagasi </a:t>
            </a:r>
            <a:r>
              <a:rPr lang="et-EE" sz="1400" dirty="0" smtClean="0">
                <a:latin typeface="+mn-lt"/>
              </a:rPr>
              <a:t>läksite …</a:t>
            </a:r>
            <a:endParaRPr lang="et-EE" sz="140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Mida te tegite, et ta Teid lõi …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Hukkamõistmine</a:t>
            </a:r>
            <a:endParaRPr lang="et-EE" dirty="0" smtClean="0">
              <a:latin typeface="+mn-lt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Oleksite pidanud varem tulema …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Kui Te kaebuse tagasi võtate, ei saa me midagi teha …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Tähtsuse vähendamine</a:t>
            </a:r>
            <a:endParaRPr lang="et-EE" dirty="0" smtClean="0">
              <a:latin typeface="+mn-lt"/>
            </a:endParaRP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See on ebaoluline ….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t-EE" sz="1400" dirty="0" smtClean="0">
                <a:latin typeface="+mn-lt"/>
              </a:rPr>
              <a:t>Selle pärast ei pea Te küll niimoodi </a:t>
            </a:r>
            <a:r>
              <a:rPr lang="et-EE" sz="1400" dirty="0" smtClean="0">
                <a:latin typeface="+mn-lt"/>
              </a:rPr>
              <a:t>…</a:t>
            </a:r>
            <a:endParaRPr lang="et-EE" sz="1400" dirty="0" smtClean="0">
              <a:latin typeface="+mn-lt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Asjatud lootused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Hoiduda nõuannete andmisest</a:t>
            </a:r>
            <a:endParaRPr lang="et-EE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942211"/>
              </p:ext>
            </p:extLst>
          </p:nvPr>
        </p:nvGraphicFramePr>
        <p:xfrm>
          <a:off x="1321296" y="1765176"/>
          <a:ext cx="6995120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 V F</a:t>
            </a:r>
            <a:endParaRPr lang="es-ES" dirty="0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950097"/>
              </p:ext>
            </p:extLst>
          </p:nvPr>
        </p:nvGraphicFramePr>
        <p:xfrm>
          <a:off x="467544" y="1844824"/>
          <a:ext cx="82296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92125" y="3433763"/>
            <a:ext cx="4008438" cy="16312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et-EE" dirty="0" smtClean="0">
              <a:latin typeface="+mn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k</a:t>
            </a:r>
            <a:r>
              <a:rPr lang="et-EE" dirty="0" smtClean="0">
                <a:latin typeface="+mn-lt"/>
              </a:rPr>
              <a:t>üsida ja kuulata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k</a:t>
            </a:r>
            <a:r>
              <a:rPr lang="et-EE" dirty="0" smtClean="0">
                <a:latin typeface="+mn-lt"/>
              </a:rPr>
              <a:t>üsida arvamust ja aidata juhtunust rääkida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t-EE" dirty="0" smtClean="0">
                <a:latin typeface="+mn-lt"/>
              </a:rPr>
              <a:t>käituda lugupidavalt</a:t>
            </a:r>
            <a:endParaRPr lang="et-EE" dirty="0" smtClean="0">
              <a:latin typeface="+mn-lt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43438" y="3429000"/>
            <a:ext cx="4032250" cy="193992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endParaRPr lang="et-EE" dirty="0" smtClean="0">
              <a:latin typeface="+mn-lt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et-EE" dirty="0">
                <a:latin typeface="+mn-lt"/>
              </a:rPr>
              <a:t>m</a:t>
            </a:r>
            <a:r>
              <a:rPr lang="et-EE" dirty="0" smtClean="0">
                <a:latin typeface="+mn-lt"/>
              </a:rPr>
              <a:t>õjustada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a</a:t>
            </a:r>
            <a:r>
              <a:rPr lang="et-EE" dirty="0" smtClean="0">
                <a:latin typeface="+mn-lt"/>
              </a:rPr>
              <a:t>nda väärtushinnanguid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>
                <a:latin typeface="+mn-lt"/>
              </a:rPr>
              <a:t>s</a:t>
            </a:r>
            <a:r>
              <a:rPr lang="et-EE" dirty="0" smtClean="0">
                <a:latin typeface="+mn-lt"/>
              </a:rPr>
              <a:t>ildistada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t-EE" dirty="0" smtClean="0">
                <a:latin typeface="+mn-lt"/>
              </a:rPr>
              <a:t>e</a:t>
            </a:r>
            <a:r>
              <a:rPr lang="et-EE" dirty="0" smtClean="0">
                <a:latin typeface="+mn-lt"/>
              </a:rPr>
              <a:t>eldada</a:t>
            </a:r>
          </a:p>
          <a:p>
            <a:pPr>
              <a:buFont typeface="Wingdings" pitchFamily="2" charset="2"/>
              <a:buChar char="v"/>
              <a:defRPr/>
            </a:pPr>
            <a:endParaRPr lang="et-EE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786470"/>
              </p:ext>
            </p:extLst>
          </p:nvPr>
        </p:nvGraphicFramePr>
        <p:xfrm>
          <a:off x="1321296" y="1765176"/>
          <a:ext cx="6995120" cy="447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2954499"/>
              </p:ext>
            </p:extLst>
          </p:nvPr>
        </p:nvGraphicFramePr>
        <p:xfrm>
          <a:off x="1259632" y="1988840"/>
          <a:ext cx="699512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6" name="4 Marcador de contenido"/>
          <p:cNvSpPr>
            <a:spLocks noGrp="1"/>
          </p:cNvSpPr>
          <p:nvPr>
            <p:ph idx="1"/>
          </p:nvPr>
        </p:nvSpPr>
        <p:spPr>
          <a:xfrm>
            <a:off x="663575" y="1836738"/>
            <a:ext cx="8229600" cy="6556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_tradnl" sz="2800" b="1" dirty="0" smtClean="0">
                <a:solidFill>
                  <a:schemeClr val="tx1"/>
                </a:solidFill>
              </a:rPr>
              <a:t>POLITSEIVALDKOND</a:t>
            </a:r>
            <a:endParaRPr lang="es-ES" sz="12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19" name="18 Diagrama"/>
          <p:cNvGraphicFramePr/>
          <p:nvPr>
            <p:extLst>
              <p:ext uri="{D42A27DB-BD31-4B8C-83A1-F6EECF244321}">
                <p14:modId xmlns:p14="http://schemas.microsoft.com/office/powerpoint/2010/main" val="318354244"/>
              </p:ext>
            </p:extLst>
          </p:nvPr>
        </p:nvGraphicFramePr>
        <p:xfrm>
          <a:off x="1043608" y="2749376"/>
          <a:ext cx="756084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329958"/>
              </p:ext>
            </p:extLst>
          </p:nvPr>
        </p:nvGraphicFramePr>
        <p:xfrm>
          <a:off x="1259632" y="1988840"/>
          <a:ext cx="699512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276403"/>
              </p:ext>
            </p:extLst>
          </p:nvPr>
        </p:nvGraphicFramePr>
        <p:xfrm>
          <a:off x="1259632" y="1988840"/>
          <a:ext cx="699512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Botón de acción: Película">
            <a:hlinkClick r:id="rId7" action="ppaction://hlinkfile" highlightClick="1"/>
          </p:cNvPr>
          <p:cNvSpPr/>
          <p:nvPr/>
        </p:nvSpPr>
        <p:spPr>
          <a:xfrm>
            <a:off x="6732588" y="2997200"/>
            <a:ext cx="719137" cy="6477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258888" y="3141663"/>
            <a:ext cx="54737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 smtClean="0">
                <a:latin typeface="+mn-lt"/>
              </a:rPr>
              <a:t>TOIMINGUD POLITSEIJAOSKONNAS</a:t>
            </a:r>
            <a:endParaRPr lang="es-ES" sz="1800" dirty="0">
              <a:latin typeface="+mn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58888" y="4149725"/>
            <a:ext cx="54737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 smtClean="0">
                <a:latin typeface="+mn-lt"/>
              </a:rPr>
              <a:t>SEKKUMINE ELUKOHTADES</a:t>
            </a:r>
            <a:endParaRPr lang="es-ES" sz="1800" dirty="0">
              <a:latin typeface="+mn-lt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58888" y="5229225"/>
            <a:ext cx="54737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800" dirty="0" smtClean="0">
                <a:latin typeface="+mn-lt"/>
              </a:rPr>
              <a:t>SEKKUMINE AVALIKES KOHTADES</a:t>
            </a:r>
            <a:endParaRPr lang="es-ES" sz="1800" dirty="0">
              <a:latin typeface="+mn-lt"/>
            </a:endParaRPr>
          </a:p>
        </p:txBody>
      </p:sp>
      <p:sp>
        <p:nvSpPr>
          <p:cNvPr id="9" name="8 Botón de acción: Película">
            <a:hlinkClick r:id="rId8" action="ppaction://hlinkfile" highlightClick="1"/>
          </p:cNvPr>
          <p:cNvSpPr/>
          <p:nvPr/>
        </p:nvSpPr>
        <p:spPr>
          <a:xfrm>
            <a:off x="5292725" y="4076700"/>
            <a:ext cx="719138" cy="576263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10" name="9 Botón de acción: Película">
            <a:hlinkClick r:id="rId9" action="ppaction://hlinkfile" highlightClick="1"/>
          </p:cNvPr>
          <p:cNvSpPr/>
          <p:nvPr/>
        </p:nvSpPr>
        <p:spPr>
          <a:xfrm>
            <a:off x="5292725" y="5157788"/>
            <a:ext cx="719138" cy="574675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439329"/>
              </p:ext>
            </p:extLst>
          </p:nvPr>
        </p:nvGraphicFramePr>
        <p:xfrm>
          <a:off x="1403648" y="2276872"/>
          <a:ext cx="699512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504802"/>
              </p:ext>
            </p:extLst>
          </p:nvPr>
        </p:nvGraphicFramePr>
        <p:xfrm>
          <a:off x="1259632" y="1988840"/>
          <a:ext cx="699512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8976215"/>
              </p:ext>
            </p:extLst>
          </p:nvPr>
        </p:nvGraphicFramePr>
        <p:xfrm>
          <a:off x="1331640" y="1628800"/>
          <a:ext cx="72008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260582"/>
              </p:ext>
            </p:extLst>
          </p:nvPr>
        </p:nvGraphicFramePr>
        <p:xfrm>
          <a:off x="1403648" y="1556792"/>
          <a:ext cx="699512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286192"/>
              </p:ext>
            </p:extLst>
          </p:nvPr>
        </p:nvGraphicFramePr>
        <p:xfrm>
          <a:off x="1393304" y="1628800"/>
          <a:ext cx="699512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476242"/>
              </p:ext>
            </p:extLst>
          </p:nvPr>
        </p:nvGraphicFramePr>
        <p:xfrm>
          <a:off x="1403648" y="1772816"/>
          <a:ext cx="699512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0" name="4 Marcador de contenido"/>
          <p:cNvSpPr>
            <a:spLocks noGrp="1"/>
          </p:cNvSpPr>
          <p:nvPr>
            <p:ph idx="1"/>
          </p:nvPr>
        </p:nvSpPr>
        <p:spPr>
          <a:xfrm>
            <a:off x="611188" y="1844675"/>
            <a:ext cx="8229600" cy="45370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t-EE" sz="2800" b="1" dirty="0" smtClean="0">
                <a:solidFill>
                  <a:schemeClr val="tx1"/>
                </a:solidFill>
              </a:rPr>
              <a:t>ENNETUSTÖÖ</a:t>
            </a: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üksusev</a:t>
            </a:r>
            <a:r>
              <a:rPr lang="et-EE" sz="2800" b="1" dirty="0" smtClean="0">
                <a:solidFill>
                  <a:schemeClr val="tx1"/>
                </a:solidFill>
              </a:rPr>
              <a:t>älise teabe töötlemine </a:t>
            </a:r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teadlikustamine</a:t>
            </a:r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üldsuse </a:t>
            </a:r>
            <a:r>
              <a:rPr lang="et-EE" sz="2800" b="1" dirty="0" smtClean="0">
                <a:solidFill>
                  <a:schemeClr val="tx1"/>
                </a:solidFill>
              </a:rPr>
              <a:t>teadlikkuse tõstmine</a:t>
            </a:r>
          </a:p>
          <a:p>
            <a:pPr algn="ctr"/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4" name="4 Marcador de contenido"/>
          <p:cNvSpPr>
            <a:spLocks noGrp="1"/>
          </p:cNvSpPr>
          <p:nvPr>
            <p:ph idx="1"/>
          </p:nvPr>
        </p:nvSpPr>
        <p:spPr>
          <a:xfrm>
            <a:off x="611188" y="1844675"/>
            <a:ext cx="8229600" cy="45370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t-EE" sz="2800" b="1" dirty="0" smtClean="0">
                <a:solidFill>
                  <a:schemeClr val="tx1"/>
                </a:solidFill>
              </a:rPr>
              <a:t>SEKKUMINE</a:t>
            </a: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VÄGIVALLATSEJAGA tegelemine</a:t>
            </a:r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OHVRIGA tegelemine (eriüksused)</a:t>
            </a:r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j</a:t>
            </a:r>
            <a:r>
              <a:rPr lang="et-EE" sz="2800" b="1" dirty="0" smtClean="0">
                <a:solidFill>
                  <a:schemeClr val="tx1"/>
                </a:solidFill>
              </a:rPr>
              <a:t>uhendamine </a:t>
            </a:r>
            <a:r>
              <a:rPr lang="et-EE" sz="2800" b="1" dirty="0" smtClean="0">
                <a:solidFill>
                  <a:schemeClr val="tx1"/>
                </a:solidFill>
              </a:rPr>
              <a:t>ja </a:t>
            </a:r>
            <a:r>
              <a:rPr lang="et-EE" sz="2800" b="1" dirty="0" smtClean="0">
                <a:solidFill>
                  <a:schemeClr val="tx1"/>
                </a:solidFill>
              </a:rPr>
              <a:t>nõustamine</a:t>
            </a:r>
            <a:endParaRPr lang="et-EE" sz="2800" b="1" dirty="0" smtClean="0">
              <a:solidFill>
                <a:schemeClr val="tx1"/>
              </a:solidFill>
            </a:endParaRPr>
          </a:p>
          <a:p>
            <a:pPr algn="ctr"/>
            <a:endParaRPr lang="et-EE" sz="2800" b="1" dirty="0" smtClean="0">
              <a:solidFill>
                <a:schemeClr val="tx1"/>
              </a:solidFill>
            </a:endParaRPr>
          </a:p>
          <a:p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t-EE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8" name="4 Marcador de contenido"/>
          <p:cNvSpPr>
            <a:spLocks noGrp="1"/>
          </p:cNvSpPr>
          <p:nvPr>
            <p:ph idx="1"/>
          </p:nvPr>
        </p:nvSpPr>
        <p:spPr>
          <a:xfrm>
            <a:off x="611188" y="1844675"/>
            <a:ext cx="8229600" cy="45370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t-EE" sz="2800" b="1" dirty="0" smtClean="0">
                <a:solidFill>
                  <a:schemeClr val="tx1"/>
                </a:solidFill>
              </a:rPr>
              <a:t>KAITSE</a:t>
            </a:r>
          </a:p>
          <a:p>
            <a:pPr algn="ctr">
              <a:buFont typeface="Wingdings" pitchFamily="2" charset="2"/>
              <a:buNone/>
            </a:pPr>
            <a:endParaRPr lang="et-EE" sz="1100" b="1" dirty="0" smtClean="0">
              <a:solidFill>
                <a:schemeClr val="tx1"/>
              </a:solidFill>
            </a:endParaRPr>
          </a:p>
          <a:p>
            <a:r>
              <a:rPr lang="et-EE" sz="2800" b="1" dirty="0" smtClean="0">
                <a:solidFill>
                  <a:schemeClr val="tx1"/>
                </a:solidFill>
              </a:rPr>
              <a:t>õige suhtumine </a:t>
            </a:r>
            <a:r>
              <a:rPr lang="et-EE" sz="2800" b="1" dirty="0" smtClean="0">
                <a:solidFill>
                  <a:schemeClr val="tx1"/>
                </a:solidFill>
              </a:rPr>
              <a:t>OHVRI kohtlemisel</a:t>
            </a:r>
          </a:p>
          <a:p>
            <a:endParaRPr lang="et-EE" sz="1800" b="1" dirty="0" smtClean="0">
              <a:solidFill>
                <a:schemeClr val="tx1"/>
              </a:solidFill>
            </a:endParaRPr>
          </a:p>
          <a:p>
            <a:r>
              <a:rPr lang="et-EE" sz="2800" b="1" dirty="0">
                <a:solidFill>
                  <a:schemeClr val="tx1"/>
                </a:solidFill>
              </a:rPr>
              <a:t>õ</a:t>
            </a:r>
            <a:r>
              <a:rPr lang="et-EE" sz="2800" b="1" dirty="0" smtClean="0">
                <a:solidFill>
                  <a:schemeClr val="tx1"/>
                </a:solidFill>
              </a:rPr>
              <a:t>igustest teavitamine</a:t>
            </a:r>
          </a:p>
          <a:p>
            <a:endParaRPr lang="et-EE" sz="1800" b="1" dirty="0" smtClean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t-EE" sz="2800" b="1" dirty="0" smtClean="0">
                <a:solidFill>
                  <a:schemeClr val="tx1"/>
                </a:solidFill>
              </a:rPr>
              <a:t>ahenditest </a:t>
            </a:r>
            <a:r>
              <a:rPr lang="et-EE" sz="2800" b="1" dirty="0" smtClean="0">
                <a:solidFill>
                  <a:schemeClr val="tx1"/>
                </a:solidFill>
              </a:rPr>
              <a:t>teavitamine</a:t>
            </a:r>
          </a:p>
          <a:p>
            <a:endParaRPr lang="et-EE" sz="1800" b="1" dirty="0" smtClean="0">
              <a:solidFill>
                <a:schemeClr val="tx1"/>
              </a:solidFill>
            </a:endParaRPr>
          </a:p>
          <a:p>
            <a:r>
              <a:rPr lang="et-EE" sz="2800" b="1" dirty="0">
                <a:solidFill>
                  <a:schemeClr val="tx1"/>
                </a:solidFill>
              </a:rPr>
              <a:t>k</a:t>
            </a:r>
            <a:r>
              <a:rPr lang="et-EE" sz="2800" b="1" dirty="0" smtClean="0">
                <a:solidFill>
                  <a:schemeClr val="tx1"/>
                </a:solidFill>
              </a:rPr>
              <a:t>iireloomulised kohtulikud meetmed, mille kohaldamist saab taotleda</a:t>
            </a:r>
            <a:endParaRPr lang="et-EE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875765"/>
              </p:ext>
            </p:extLst>
          </p:nvPr>
        </p:nvGraphicFramePr>
        <p:xfrm>
          <a:off x="457200" y="1981200"/>
          <a:ext cx="8229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771783"/>
              </p:ext>
            </p:extLst>
          </p:nvPr>
        </p:nvGraphicFramePr>
        <p:xfrm>
          <a:off x="457200" y="1772816"/>
          <a:ext cx="8229600" cy="461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737708"/>
              </p:ext>
            </p:extLst>
          </p:nvPr>
        </p:nvGraphicFramePr>
        <p:xfrm>
          <a:off x="457200" y="1981200"/>
          <a:ext cx="8229600" cy="461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 V F </a:t>
            </a:r>
            <a:endParaRPr lang="es-E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13285"/>
              </p:ext>
            </p:extLst>
          </p:nvPr>
        </p:nvGraphicFramePr>
        <p:xfrm>
          <a:off x="1321296" y="2053208"/>
          <a:ext cx="6995120" cy="3752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íxel">
  <a:themeElements>
    <a:clrScheme name="Pí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í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31148</TotalTime>
  <Words>724</Words>
  <Application>Microsoft Macintosh PowerPoint</Application>
  <PresentationFormat>On-screen Show (4:3)</PresentationFormat>
  <Paragraphs>246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Píxel</vt:lpstr>
      <vt:lpstr>PowerPoint Presentation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</vt:lpstr>
      <vt:lpstr>P V F </vt:lpstr>
      <vt:lpstr>P V F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  <vt:lpstr>P V F </vt:lpstr>
    </vt:vector>
  </TitlesOfParts>
  <Company>AYUNTAMIENTO DE VALENCIA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U29657</dc:creator>
  <cp:lastModifiedBy>Janne Kukk</cp:lastModifiedBy>
  <cp:revision>474</cp:revision>
  <dcterms:created xsi:type="dcterms:W3CDTF">2006-06-07T07:54:30Z</dcterms:created>
  <dcterms:modified xsi:type="dcterms:W3CDTF">2013-09-23T12:24:30Z</dcterms:modified>
</cp:coreProperties>
</file>