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0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1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2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3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4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5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16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17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18.xml" ContentType="application/vnd.openxmlformats-officedocument.presentationml.notesSl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19.xml" ContentType="application/vnd.openxmlformats-officedocument.presentationml.notesSl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20.xml" ContentType="application/vnd.openxmlformats-officedocument.presentationml.notesSl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notesSlides/notesSlide21.xml" ContentType="application/vnd.openxmlformats-officedocument.presentationml.notesSl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notesSlides/notesSlide22.xml" ContentType="application/vnd.openxmlformats-officedocument.presentationml.notesSl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notesSlides/notesSlide23.xml" ContentType="application/vnd.openxmlformats-officedocument.presentationml.notesSl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1"/>
  </p:sldMasterIdLst>
  <p:notesMasterIdLst>
    <p:notesMasterId r:id="rId26"/>
  </p:notesMasterIdLst>
  <p:handoutMasterIdLst>
    <p:handoutMasterId r:id="rId27"/>
  </p:handoutMasterIdLst>
  <p:sldIdLst>
    <p:sldId id="256" r:id="rId2"/>
    <p:sldId id="499" r:id="rId3"/>
    <p:sldId id="473" r:id="rId4"/>
    <p:sldId id="511" r:id="rId5"/>
    <p:sldId id="500" r:id="rId6"/>
    <p:sldId id="512" r:id="rId7"/>
    <p:sldId id="513" r:id="rId8"/>
    <p:sldId id="514" r:id="rId9"/>
    <p:sldId id="515" r:id="rId10"/>
    <p:sldId id="516" r:id="rId11"/>
    <p:sldId id="517" r:id="rId12"/>
    <p:sldId id="518" r:id="rId13"/>
    <p:sldId id="520" r:id="rId14"/>
    <p:sldId id="519" r:id="rId15"/>
    <p:sldId id="521" r:id="rId16"/>
    <p:sldId id="522" r:id="rId17"/>
    <p:sldId id="523" r:id="rId18"/>
    <p:sldId id="524" r:id="rId19"/>
    <p:sldId id="526" r:id="rId20"/>
    <p:sldId id="527" r:id="rId21"/>
    <p:sldId id="528" r:id="rId22"/>
    <p:sldId id="529" r:id="rId23"/>
    <p:sldId id="530" r:id="rId24"/>
    <p:sldId id="531" r:id="rId25"/>
  </p:sldIdLst>
  <p:sldSz cx="9144000" cy="6858000" type="screen4x3"/>
  <p:notesSz cx="6765925" cy="98679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ESRI Crime Analysis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ESRI Crime Analysis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ESRI Crime Analysis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ESRI Crime Analysis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ESRI Crime Analysis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ESRI Crime Analysis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ESRI Crime Analysis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ESRI Crime Analysis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ESRI Crime Analysis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CC00"/>
    <a:srgbClr val="D1F907"/>
    <a:srgbClr val="FB6305"/>
    <a:srgbClr val="CC0000"/>
    <a:srgbClr val="FF0000"/>
    <a:srgbClr val="FF3300"/>
    <a:srgbClr val="DEF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4567" autoAdjust="0"/>
    <p:restoredTop sz="96060" autoAdjust="0"/>
  </p:normalViewPr>
  <p:slideViewPr>
    <p:cSldViewPr>
      <p:cViewPr>
        <p:scale>
          <a:sx n="100" d="100"/>
          <a:sy n="100" d="100"/>
        </p:scale>
        <p:origin x="-1832" y="344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35" d="100"/>
          <a:sy n="35" d="100"/>
        </p:scale>
        <p:origin x="-2268" y="-90"/>
      </p:cViewPr>
      <p:guideLst>
        <p:guide orient="horz" pos="3108"/>
        <p:guide pos="213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9" Type="http://schemas.openxmlformats.org/officeDocument/2006/relationships/slide" Target="slides/slide11.xml"/><Relationship Id="rId20" Type="http://schemas.openxmlformats.org/officeDocument/2006/relationships/slide" Target="slides/slide22.xml"/><Relationship Id="rId21" Type="http://schemas.openxmlformats.org/officeDocument/2006/relationships/slide" Target="slides/slide23.xml"/><Relationship Id="rId22" Type="http://schemas.openxmlformats.org/officeDocument/2006/relationships/slide" Target="slides/slide24.xml"/><Relationship Id="rId10" Type="http://schemas.openxmlformats.org/officeDocument/2006/relationships/slide" Target="slides/slide12.xml"/><Relationship Id="rId11" Type="http://schemas.openxmlformats.org/officeDocument/2006/relationships/slide" Target="slides/slide13.xml"/><Relationship Id="rId12" Type="http://schemas.openxmlformats.org/officeDocument/2006/relationships/slide" Target="slides/slide14.xml"/><Relationship Id="rId13" Type="http://schemas.openxmlformats.org/officeDocument/2006/relationships/slide" Target="slides/slide15.xml"/><Relationship Id="rId14" Type="http://schemas.openxmlformats.org/officeDocument/2006/relationships/slide" Target="slides/slide16.xml"/><Relationship Id="rId15" Type="http://schemas.openxmlformats.org/officeDocument/2006/relationships/slide" Target="slides/slide17.xml"/><Relationship Id="rId16" Type="http://schemas.openxmlformats.org/officeDocument/2006/relationships/slide" Target="slides/slide18.xml"/><Relationship Id="rId17" Type="http://schemas.openxmlformats.org/officeDocument/2006/relationships/slide" Target="slides/slide19.xml"/><Relationship Id="rId18" Type="http://schemas.openxmlformats.org/officeDocument/2006/relationships/slide" Target="slides/slide20.xml"/><Relationship Id="rId19" Type="http://schemas.openxmlformats.org/officeDocument/2006/relationships/slide" Target="slides/slide21.xml"/><Relationship Id="rId1" Type="http://schemas.openxmlformats.org/officeDocument/2006/relationships/slide" Target="slides/slide3.xml"/><Relationship Id="rId2" Type="http://schemas.openxmlformats.org/officeDocument/2006/relationships/slide" Target="slides/slide4.xml"/><Relationship Id="rId3" Type="http://schemas.openxmlformats.org/officeDocument/2006/relationships/slide" Target="slides/slide5.xml"/><Relationship Id="rId4" Type="http://schemas.openxmlformats.org/officeDocument/2006/relationships/slide" Target="slides/slide6.xml"/><Relationship Id="rId5" Type="http://schemas.openxmlformats.org/officeDocument/2006/relationships/slide" Target="slides/slide7.xml"/><Relationship Id="rId6" Type="http://schemas.openxmlformats.org/officeDocument/2006/relationships/slide" Target="slides/slide8.xml"/><Relationship Id="rId7" Type="http://schemas.openxmlformats.org/officeDocument/2006/relationships/slide" Target="slides/slide9.xml"/><Relationship Id="rId8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#8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#9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#10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#1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#1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7C3A15-14F6-4064-A7D9-60866235EFBF}" type="doc">
      <dgm:prSet loTypeId="urn:microsoft.com/office/officeart/2005/8/layout/bProcess3" loCatId="process" qsTypeId="urn:microsoft.com/office/officeart/2005/8/quickstyle/3d3" qsCatId="3D" csTypeId="urn:microsoft.com/office/officeart/2005/8/colors/accent2_4" csCatId="accent2" phldr="1"/>
      <dgm:spPr/>
      <dgm:t>
        <a:bodyPr/>
        <a:lstStyle/>
        <a:p>
          <a:endParaRPr lang="es-ES"/>
        </a:p>
      </dgm:t>
    </dgm:pt>
    <dgm:pt modelId="{43734FB0-F36B-41DA-9798-95F00D325306}">
      <dgm:prSet phldrT="[Texto]"/>
      <dgm:spPr/>
      <dgm:t>
        <a:bodyPr/>
        <a:lstStyle/>
        <a:p>
          <a:r>
            <a:rPr lang="et-EE" b="1" noProof="0" dirty="0" smtClean="0">
              <a:solidFill>
                <a:schemeClr val="tx1"/>
              </a:solidFill>
            </a:rPr>
            <a:t>KALLALETUNG NAISE KÕIGE INTIIMSEMAS SFÄÄRIS</a:t>
          </a:r>
          <a:endParaRPr lang="et-EE" b="1" noProof="0" dirty="0">
            <a:solidFill>
              <a:schemeClr val="tx1"/>
            </a:solidFill>
          </a:endParaRPr>
        </a:p>
      </dgm:t>
    </dgm:pt>
    <dgm:pt modelId="{91DDFA13-B7C4-495B-A14F-140F7DB0C934}" type="parTrans" cxnId="{3F4A12AB-4FF8-4060-9BBD-BBD24D1EE467}">
      <dgm:prSet/>
      <dgm:spPr/>
      <dgm:t>
        <a:bodyPr/>
        <a:lstStyle/>
        <a:p>
          <a:endParaRPr lang="es-ES"/>
        </a:p>
      </dgm:t>
    </dgm:pt>
    <dgm:pt modelId="{6EBB51C3-A2DA-4A6B-A7BA-B29A8CB5084E}" type="sibTrans" cxnId="{3F4A12AB-4FF8-4060-9BBD-BBD24D1EE467}">
      <dgm:prSet/>
      <dgm:spPr/>
      <dgm:t>
        <a:bodyPr/>
        <a:lstStyle/>
        <a:p>
          <a:endParaRPr lang="es-ES" dirty="0"/>
        </a:p>
      </dgm:t>
    </dgm:pt>
    <dgm:pt modelId="{02542FB4-20F9-419D-BD95-9E30F0B419A6}">
      <dgm:prSet phldrT="[Texto]"/>
      <dgm:spPr/>
      <dgm:t>
        <a:bodyPr/>
        <a:lstStyle/>
        <a:p>
          <a:r>
            <a:rPr lang="et-EE" b="1" noProof="0" dirty="0" smtClean="0">
              <a:solidFill>
                <a:schemeClr val="tx1"/>
              </a:solidFill>
            </a:rPr>
            <a:t>OHVER JA VÄGIVALLATSEJA ON TIHEDALT SEOTUD	</a:t>
          </a:r>
          <a:endParaRPr lang="et-EE" b="1" noProof="0" dirty="0">
            <a:solidFill>
              <a:schemeClr val="tx1"/>
            </a:solidFill>
          </a:endParaRPr>
        </a:p>
      </dgm:t>
    </dgm:pt>
    <dgm:pt modelId="{7039FCBF-DCA3-4EC7-ABD8-3072885EA369}" type="parTrans" cxnId="{4BAA5E39-46F6-4B28-9CCA-6BC796B8787A}">
      <dgm:prSet/>
      <dgm:spPr/>
      <dgm:t>
        <a:bodyPr/>
        <a:lstStyle/>
        <a:p>
          <a:endParaRPr lang="es-ES"/>
        </a:p>
      </dgm:t>
    </dgm:pt>
    <dgm:pt modelId="{C70BD583-2813-46C9-8026-9E6DC2BF06E5}" type="sibTrans" cxnId="{4BAA5E39-46F6-4B28-9CCA-6BC796B8787A}">
      <dgm:prSet/>
      <dgm:spPr/>
      <dgm:t>
        <a:bodyPr/>
        <a:lstStyle/>
        <a:p>
          <a:endParaRPr lang="es-ES" dirty="0"/>
        </a:p>
      </dgm:t>
    </dgm:pt>
    <dgm:pt modelId="{C17CA407-1BD7-4D88-A960-E4F9028ADCE9}">
      <dgm:prSet phldrT="[Texto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t-EE" b="1" noProof="0" dirty="0" smtClean="0">
              <a:solidFill>
                <a:schemeClr val="tx1"/>
              </a:solidFill>
            </a:rPr>
            <a:t>OHVRI REAKTSIOONID</a:t>
          </a:r>
        </a:p>
        <a:p>
          <a:pPr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b="1" noProof="0" dirty="0" smtClean="0">
              <a:solidFill>
                <a:schemeClr val="tx1"/>
              </a:solidFill>
            </a:rPr>
            <a:t>RASKESTI MÕISTETAVAD</a:t>
          </a:r>
          <a:endParaRPr lang="et-EE" b="1" noProof="0" dirty="0">
            <a:solidFill>
              <a:schemeClr val="tx1"/>
            </a:solidFill>
          </a:endParaRPr>
        </a:p>
      </dgm:t>
    </dgm:pt>
    <dgm:pt modelId="{3A4E5882-B648-4CE4-9EDB-CA210F70C920}" type="parTrans" cxnId="{A1905A74-CE0C-493F-86D0-4944C78BC199}">
      <dgm:prSet/>
      <dgm:spPr/>
      <dgm:t>
        <a:bodyPr/>
        <a:lstStyle/>
        <a:p>
          <a:endParaRPr lang="es-ES"/>
        </a:p>
      </dgm:t>
    </dgm:pt>
    <dgm:pt modelId="{5C0ED746-9FC4-4EBB-A2EF-EE4B04D5825D}" type="sibTrans" cxnId="{A1905A74-CE0C-493F-86D0-4944C78BC199}">
      <dgm:prSet/>
      <dgm:spPr>
        <a:solidFill>
          <a:schemeClr val="tx1"/>
        </a:solidFill>
        <a:ln>
          <a:solidFill>
            <a:schemeClr val="tx2">
              <a:lumMod val="50000"/>
              <a:lumOff val="50000"/>
            </a:schemeClr>
          </a:solidFill>
        </a:ln>
      </dgm:spPr>
      <dgm:t>
        <a:bodyPr/>
        <a:lstStyle/>
        <a:p>
          <a:r>
            <a:rPr lang="es-ES_tradnl" dirty="0" smtClean="0"/>
            <a:t>º</a:t>
          </a:r>
          <a:endParaRPr lang="es-ES" dirty="0"/>
        </a:p>
      </dgm:t>
    </dgm:pt>
    <dgm:pt modelId="{9287FA27-EC3D-41CC-95CA-51DEE6A5929E}">
      <dgm:prSet phldrT="[Texto]"/>
      <dgm:spPr/>
      <dgm:t>
        <a:bodyPr/>
        <a:lstStyle/>
        <a:p>
          <a:r>
            <a:rPr lang="et-EE" b="1" noProof="0" dirty="0" smtClean="0">
              <a:solidFill>
                <a:schemeClr val="tx1"/>
              </a:solidFill>
            </a:rPr>
            <a:t>OHVRI VÕIME VÄÄRKOHTLEMISEGA KOHANEDA</a:t>
          </a:r>
          <a:endParaRPr lang="et-EE" b="1" noProof="0" dirty="0">
            <a:solidFill>
              <a:schemeClr val="tx1"/>
            </a:solidFill>
          </a:endParaRPr>
        </a:p>
      </dgm:t>
    </dgm:pt>
    <dgm:pt modelId="{22623A8D-0E68-471B-872C-9BE560043FAF}" type="parTrans" cxnId="{BA67A223-C5AA-4EC3-ABD8-FB95797CCE29}">
      <dgm:prSet/>
      <dgm:spPr/>
      <dgm:t>
        <a:bodyPr/>
        <a:lstStyle/>
        <a:p>
          <a:endParaRPr lang="es-ES"/>
        </a:p>
      </dgm:t>
    </dgm:pt>
    <dgm:pt modelId="{78E2E1A2-A5AD-4B1F-8F54-3AA1C75154FA}" type="sibTrans" cxnId="{BA67A223-C5AA-4EC3-ABD8-FB95797CCE29}">
      <dgm:prSet/>
      <dgm:spPr/>
      <dgm:t>
        <a:bodyPr/>
        <a:lstStyle/>
        <a:p>
          <a:endParaRPr lang="es-ES" dirty="0"/>
        </a:p>
      </dgm:t>
    </dgm:pt>
    <dgm:pt modelId="{D91FDA71-CDAF-490F-9161-33F62B0B638C}">
      <dgm:prSet phldrT="[Texto]"/>
      <dgm:spPr/>
      <dgm:t>
        <a:bodyPr/>
        <a:lstStyle/>
        <a:p>
          <a:r>
            <a:rPr lang="et-EE" b="1" noProof="0" dirty="0" smtClean="0">
              <a:solidFill>
                <a:schemeClr val="tx1"/>
              </a:solidFill>
            </a:rPr>
            <a:t>VÄÄRKOHTLEMISEGA KOKKUPUUTUMISE AEG</a:t>
          </a:r>
          <a:endParaRPr lang="et-EE" b="1" noProof="0" dirty="0">
            <a:solidFill>
              <a:schemeClr val="tx1"/>
            </a:solidFill>
          </a:endParaRPr>
        </a:p>
      </dgm:t>
    </dgm:pt>
    <dgm:pt modelId="{01831675-0D15-46FA-B4DF-B5A3753AA2D3}" type="parTrans" cxnId="{C3D2EB6E-A939-426B-B8D8-7A76E8510D38}">
      <dgm:prSet/>
      <dgm:spPr/>
      <dgm:t>
        <a:bodyPr/>
        <a:lstStyle/>
        <a:p>
          <a:endParaRPr lang="es-ES"/>
        </a:p>
      </dgm:t>
    </dgm:pt>
    <dgm:pt modelId="{62A56739-C86F-4B28-9D53-AB143D9A9E75}" type="sibTrans" cxnId="{C3D2EB6E-A939-426B-B8D8-7A76E8510D38}">
      <dgm:prSet/>
      <dgm:spPr/>
      <dgm:t>
        <a:bodyPr/>
        <a:lstStyle/>
        <a:p>
          <a:endParaRPr lang="es-ES" dirty="0"/>
        </a:p>
      </dgm:t>
    </dgm:pt>
    <dgm:pt modelId="{09A162C7-D13C-4505-85ED-0AA1A68D212B}">
      <dgm:prSet/>
      <dgm:spPr/>
      <dgm:t>
        <a:bodyPr/>
        <a:lstStyle/>
        <a:p>
          <a:r>
            <a:rPr lang="et-EE" b="1" noProof="0" dirty="0" smtClean="0">
              <a:solidFill>
                <a:schemeClr val="tx1"/>
              </a:solidFill>
            </a:rPr>
            <a:t>VÄGIVALDSE KÄITUMISE ÕIGUSTAMINE</a:t>
          </a:r>
          <a:endParaRPr lang="et-EE" b="1" noProof="0" dirty="0">
            <a:solidFill>
              <a:schemeClr val="tx1"/>
            </a:solidFill>
          </a:endParaRPr>
        </a:p>
      </dgm:t>
    </dgm:pt>
    <dgm:pt modelId="{A80F5120-05FE-4EC3-AC53-88C10A7473A2}" type="parTrans" cxnId="{27AA70BA-4165-46AE-84F8-28CC152FBC22}">
      <dgm:prSet/>
      <dgm:spPr/>
      <dgm:t>
        <a:bodyPr/>
        <a:lstStyle/>
        <a:p>
          <a:endParaRPr lang="en-US"/>
        </a:p>
      </dgm:t>
    </dgm:pt>
    <dgm:pt modelId="{E20FBC48-5FE4-42D2-B511-B70CBE712BFA}" type="sibTrans" cxnId="{27AA70BA-4165-46AE-84F8-28CC152FBC22}">
      <dgm:prSet/>
      <dgm:spPr/>
      <dgm:t>
        <a:bodyPr/>
        <a:lstStyle/>
        <a:p>
          <a:endParaRPr lang="en-US"/>
        </a:p>
      </dgm:t>
    </dgm:pt>
    <dgm:pt modelId="{34FA08D5-CC69-4A08-99D2-24884F153CA3}" type="pres">
      <dgm:prSet presAssocID="{017C3A15-14F6-4064-A7D9-60866235EFB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E971D31-542D-47C5-AD47-D29D50C37AFB}" type="pres">
      <dgm:prSet presAssocID="{43734FB0-F36B-41DA-9798-95F00D325306}" presName="node" presStyleLbl="node1" presStyleIdx="0" presStyleCnt="6" custLinFactNeighborX="-1963" custLinFactNeighborY="-4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BC30E5-3250-4A30-A36E-9D5DB070B800}" type="pres">
      <dgm:prSet presAssocID="{6EBB51C3-A2DA-4A6B-A7BA-B29A8CB5084E}" presName="sibTrans" presStyleLbl="sibTrans1D1" presStyleIdx="0" presStyleCnt="5"/>
      <dgm:spPr/>
      <dgm:t>
        <a:bodyPr/>
        <a:lstStyle/>
        <a:p>
          <a:endParaRPr lang="es-ES"/>
        </a:p>
      </dgm:t>
    </dgm:pt>
    <dgm:pt modelId="{1B9B3CC6-54B8-4871-922F-61C5586C5209}" type="pres">
      <dgm:prSet presAssocID="{6EBB51C3-A2DA-4A6B-A7BA-B29A8CB5084E}" presName="connectorText" presStyleLbl="sibTrans1D1" presStyleIdx="0" presStyleCnt="5"/>
      <dgm:spPr/>
      <dgm:t>
        <a:bodyPr/>
        <a:lstStyle/>
        <a:p>
          <a:endParaRPr lang="es-ES"/>
        </a:p>
      </dgm:t>
    </dgm:pt>
    <dgm:pt modelId="{EEF2BE34-08BC-43A2-BB52-367B9DBFC897}" type="pres">
      <dgm:prSet presAssocID="{02542FB4-20F9-419D-BD95-9E30F0B419A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F582A2-CA5E-46DF-92EF-AE151C07E1C4}" type="pres">
      <dgm:prSet presAssocID="{C70BD583-2813-46C9-8026-9E6DC2BF06E5}" presName="sibTrans" presStyleLbl="sibTrans1D1" presStyleIdx="1" presStyleCnt="5"/>
      <dgm:spPr/>
      <dgm:t>
        <a:bodyPr/>
        <a:lstStyle/>
        <a:p>
          <a:endParaRPr lang="es-ES"/>
        </a:p>
      </dgm:t>
    </dgm:pt>
    <dgm:pt modelId="{04590B67-4795-4A45-874B-A324D2C09200}" type="pres">
      <dgm:prSet presAssocID="{C70BD583-2813-46C9-8026-9E6DC2BF06E5}" presName="connectorText" presStyleLbl="sibTrans1D1" presStyleIdx="1" presStyleCnt="5"/>
      <dgm:spPr/>
      <dgm:t>
        <a:bodyPr/>
        <a:lstStyle/>
        <a:p>
          <a:endParaRPr lang="es-ES"/>
        </a:p>
      </dgm:t>
    </dgm:pt>
    <dgm:pt modelId="{2ECE1AFE-4B0E-44D2-A795-78A0E96F83DA}" type="pres">
      <dgm:prSet presAssocID="{C17CA407-1BD7-4D88-A960-E4F9028ADCE9}" presName="node" presStyleLbl="node1" presStyleIdx="2" presStyleCnt="6" custLinFactNeighborX="2042" custLinFactNeighborY="18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9D4FF92-E88D-4617-BFE5-858965C5E604}" type="pres">
      <dgm:prSet presAssocID="{5C0ED746-9FC4-4EBB-A2EF-EE4B04D5825D}" presName="sibTrans" presStyleLbl="sibTrans1D1" presStyleIdx="2" presStyleCnt="5"/>
      <dgm:spPr/>
      <dgm:t>
        <a:bodyPr/>
        <a:lstStyle/>
        <a:p>
          <a:endParaRPr lang="es-ES"/>
        </a:p>
      </dgm:t>
    </dgm:pt>
    <dgm:pt modelId="{B129206D-ACF6-4A57-B6FF-016E4EAEA6DC}" type="pres">
      <dgm:prSet presAssocID="{5C0ED746-9FC4-4EBB-A2EF-EE4B04D5825D}" presName="connectorText" presStyleLbl="sibTrans1D1" presStyleIdx="2" presStyleCnt="5"/>
      <dgm:spPr/>
      <dgm:t>
        <a:bodyPr/>
        <a:lstStyle/>
        <a:p>
          <a:endParaRPr lang="es-ES"/>
        </a:p>
      </dgm:t>
    </dgm:pt>
    <dgm:pt modelId="{B8C11703-C738-486C-AE21-9DDC5E789CD6}" type="pres">
      <dgm:prSet presAssocID="{9287FA27-EC3D-41CC-95CA-51DEE6A5929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25F315F-B351-474D-8D3D-BC8FE1CF9DDB}" type="pres">
      <dgm:prSet presAssocID="{78E2E1A2-A5AD-4B1F-8F54-3AA1C75154FA}" presName="sibTrans" presStyleLbl="sibTrans1D1" presStyleIdx="3" presStyleCnt="5"/>
      <dgm:spPr/>
      <dgm:t>
        <a:bodyPr/>
        <a:lstStyle/>
        <a:p>
          <a:endParaRPr lang="es-ES"/>
        </a:p>
      </dgm:t>
    </dgm:pt>
    <dgm:pt modelId="{1BDA0E1B-BF41-43D1-AFB2-76975CE7D691}" type="pres">
      <dgm:prSet presAssocID="{78E2E1A2-A5AD-4B1F-8F54-3AA1C75154FA}" presName="connectorText" presStyleLbl="sibTrans1D1" presStyleIdx="3" presStyleCnt="5"/>
      <dgm:spPr/>
      <dgm:t>
        <a:bodyPr/>
        <a:lstStyle/>
        <a:p>
          <a:endParaRPr lang="es-ES"/>
        </a:p>
      </dgm:t>
    </dgm:pt>
    <dgm:pt modelId="{7C250FA3-ECE4-4FE4-BC2F-2A31236ABCF6}" type="pres">
      <dgm:prSet presAssocID="{D91FDA71-CDAF-490F-9161-33F62B0B638C}" presName="node" presStyleLbl="node1" presStyleIdx="4" presStyleCnt="6" custLinFactNeighborX="801" custLinFactNeighborY="66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53484D3-7B23-451A-872D-6079E33F117C}" type="pres">
      <dgm:prSet presAssocID="{62A56739-C86F-4B28-9D53-AB143D9A9E75}" presName="sibTrans" presStyleLbl="sibTrans1D1" presStyleIdx="4" presStyleCnt="5"/>
      <dgm:spPr/>
      <dgm:t>
        <a:bodyPr/>
        <a:lstStyle/>
        <a:p>
          <a:endParaRPr lang="es-ES"/>
        </a:p>
      </dgm:t>
    </dgm:pt>
    <dgm:pt modelId="{9CAB65F9-9446-4EB9-A1A0-AAFC3AAE2345}" type="pres">
      <dgm:prSet presAssocID="{62A56739-C86F-4B28-9D53-AB143D9A9E75}" presName="connectorText" presStyleLbl="sibTrans1D1" presStyleIdx="4" presStyleCnt="5"/>
      <dgm:spPr/>
      <dgm:t>
        <a:bodyPr/>
        <a:lstStyle/>
        <a:p>
          <a:endParaRPr lang="es-ES"/>
        </a:p>
      </dgm:t>
    </dgm:pt>
    <dgm:pt modelId="{72BE05AC-F195-48EF-8F44-DC20CD0A5757}" type="pres">
      <dgm:prSet presAssocID="{09A162C7-D13C-4505-85ED-0AA1A68D212B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F5B30F3-E920-4D15-80FD-5577872FCD22}" type="presOf" srcId="{C17CA407-1BD7-4D88-A960-E4F9028ADCE9}" destId="{2ECE1AFE-4B0E-44D2-A795-78A0E96F83DA}" srcOrd="0" destOrd="0" presId="urn:microsoft.com/office/officeart/2005/8/layout/bProcess3"/>
    <dgm:cxn modelId="{CA3E4B94-38CB-4891-A861-264986540CB7}" type="presOf" srcId="{09A162C7-D13C-4505-85ED-0AA1A68D212B}" destId="{72BE05AC-F195-48EF-8F44-DC20CD0A5757}" srcOrd="0" destOrd="0" presId="urn:microsoft.com/office/officeart/2005/8/layout/bProcess3"/>
    <dgm:cxn modelId="{CC0D36EA-9811-407C-ACC4-1025E3DDD18C}" type="presOf" srcId="{D91FDA71-CDAF-490F-9161-33F62B0B638C}" destId="{7C250FA3-ECE4-4FE4-BC2F-2A31236ABCF6}" srcOrd="0" destOrd="0" presId="urn:microsoft.com/office/officeart/2005/8/layout/bProcess3"/>
    <dgm:cxn modelId="{BA67A223-C5AA-4EC3-ABD8-FB95797CCE29}" srcId="{017C3A15-14F6-4064-A7D9-60866235EFBF}" destId="{9287FA27-EC3D-41CC-95CA-51DEE6A5929E}" srcOrd="3" destOrd="0" parTransId="{22623A8D-0E68-471B-872C-9BE560043FAF}" sibTransId="{78E2E1A2-A5AD-4B1F-8F54-3AA1C75154FA}"/>
    <dgm:cxn modelId="{3F4A12AB-4FF8-4060-9BBD-BBD24D1EE467}" srcId="{017C3A15-14F6-4064-A7D9-60866235EFBF}" destId="{43734FB0-F36B-41DA-9798-95F00D325306}" srcOrd="0" destOrd="0" parTransId="{91DDFA13-B7C4-495B-A14F-140F7DB0C934}" sibTransId="{6EBB51C3-A2DA-4A6B-A7BA-B29A8CB5084E}"/>
    <dgm:cxn modelId="{D7D477B1-B7F1-465C-BA87-1173E47BAA7B}" type="presOf" srcId="{78E2E1A2-A5AD-4B1F-8F54-3AA1C75154FA}" destId="{1BDA0E1B-BF41-43D1-AFB2-76975CE7D691}" srcOrd="1" destOrd="0" presId="urn:microsoft.com/office/officeart/2005/8/layout/bProcess3"/>
    <dgm:cxn modelId="{98B33B48-18AD-42F8-9849-AE389580AF59}" type="presOf" srcId="{62A56739-C86F-4B28-9D53-AB143D9A9E75}" destId="{153484D3-7B23-451A-872D-6079E33F117C}" srcOrd="0" destOrd="0" presId="urn:microsoft.com/office/officeart/2005/8/layout/bProcess3"/>
    <dgm:cxn modelId="{C8FC4870-C63C-4475-B2D1-BA738E27BD90}" type="presOf" srcId="{5C0ED746-9FC4-4EBB-A2EF-EE4B04D5825D}" destId="{B129206D-ACF6-4A57-B6FF-016E4EAEA6DC}" srcOrd="1" destOrd="0" presId="urn:microsoft.com/office/officeart/2005/8/layout/bProcess3"/>
    <dgm:cxn modelId="{B4427E9F-D2D0-4B57-A070-A8394BADF9A9}" type="presOf" srcId="{6EBB51C3-A2DA-4A6B-A7BA-B29A8CB5084E}" destId="{1DBC30E5-3250-4A30-A36E-9D5DB070B800}" srcOrd="0" destOrd="0" presId="urn:microsoft.com/office/officeart/2005/8/layout/bProcess3"/>
    <dgm:cxn modelId="{8B73D545-4A68-4CEF-B6E8-ED388E24BE0D}" type="presOf" srcId="{62A56739-C86F-4B28-9D53-AB143D9A9E75}" destId="{9CAB65F9-9446-4EB9-A1A0-AAFC3AAE2345}" srcOrd="1" destOrd="0" presId="urn:microsoft.com/office/officeart/2005/8/layout/bProcess3"/>
    <dgm:cxn modelId="{5056DA70-11D1-479D-A324-29235A1D3667}" type="presOf" srcId="{C70BD583-2813-46C9-8026-9E6DC2BF06E5}" destId="{73F582A2-CA5E-46DF-92EF-AE151C07E1C4}" srcOrd="0" destOrd="0" presId="urn:microsoft.com/office/officeart/2005/8/layout/bProcess3"/>
    <dgm:cxn modelId="{95E22806-433D-4A94-B3F2-8ED49710B666}" type="presOf" srcId="{6EBB51C3-A2DA-4A6B-A7BA-B29A8CB5084E}" destId="{1B9B3CC6-54B8-4871-922F-61C5586C5209}" srcOrd="1" destOrd="0" presId="urn:microsoft.com/office/officeart/2005/8/layout/bProcess3"/>
    <dgm:cxn modelId="{59659094-B98F-45BB-8DB0-E0D45650B8FB}" type="presOf" srcId="{43734FB0-F36B-41DA-9798-95F00D325306}" destId="{9E971D31-542D-47C5-AD47-D29D50C37AFB}" srcOrd="0" destOrd="0" presId="urn:microsoft.com/office/officeart/2005/8/layout/bProcess3"/>
    <dgm:cxn modelId="{DE874092-3A75-4E3A-B4E7-49B732DFB5D8}" type="presOf" srcId="{017C3A15-14F6-4064-A7D9-60866235EFBF}" destId="{34FA08D5-CC69-4A08-99D2-24884F153CA3}" srcOrd="0" destOrd="0" presId="urn:microsoft.com/office/officeart/2005/8/layout/bProcess3"/>
    <dgm:cxn modelId="{27AA70BA-4165-46AE-84F8-28CC152FBC22}" srcId="{017C3A15-14F6-4064-A7D9-60866235EFBF}" destId="{09A162C7-D13C-4505-85ED-0AA1A68D212B}" srcOrd="5" destOrd="0" parTransId="{A80F5120-05FE-4EC3-AC53-88C10A7473A2}" sibTransId="{E20FBC48-5FE4-42D2-B511-B70CBE712BFA}"/>
    <dgm:cxn modelId="{126D30B4-94E5-4399-90DE-0FC90C8BD730}" type="presOf" srcId="{C70BD583-2813-46C9-8026-9E6DC2BF06E5}" destId="{04590B67-4795-4A45-874B-A324D2C09200}" srcOrd="1" destOrd="0" presId="urn:microsoft.com/office/officeart/2005/8/layout/bProcess3"/>
    <dgm:cxn modelId="{82F05340-42DE-4225-88CD-E6DA43B64FD6}" type="presOf" srcId="{9287FA27-EC3D-41CC-95CA-51DEE6A5929E}" destId="{B8C11703-C738-486C-AE21-9DDC5E789CD6}" srcOrd="0" destOrd="0" presId="urn:microsoft.com/office/officeart/2005/8/layout/bProcess3"/>
    <dgm:cxn modelId="{4BAA5E39-46F6-4B28-9CCA-6BC796B8787A}" srcId="{017C3A15-14F6-4064-A7D9-60866235EFBF}" destId="{02542FB4-20F9-419D-BD95-9E30F0B419A6}" srcOrd="1" destOrd="0" parTransId="{7039FCBF-DCA3-4EC7-ABD8-3072885EA369}" sibTransId="{C70BD583-2813-46C9-8026-9E6DC2BF06E5}"/>
    <dgm:cxn modelId="{FD425EDE-EA8B-4C18-9853-D5639BDB88F7}" type="presOf" srcId="{5C0ED746-9FC4-4EBB-A2EF-EE4B04D5825D}" destId="{99D4FF92-E88D-4617-BFE5-858965C5E604}" srcOrd="0" destOrd="0" presId="urn:microsoft.com/office/officeart/2005/8/layout/bProcess3"/>
    <dgm:cxn modelId="{C3D2EB6E-A939-426B-B8D8-7A76E8510D38}" srcId="{017C3A15-14F6-4064-A7D9-60866235EFBF}" destId="{D91FDA71-CDAF-490F-9161-33F62B0B638C}" srcOrd="4" destOrd="0" parTransId="{01831675-0D15-46FA-B4DF-B5A3753AA2D3}" sibTransId="{62A56739-C86F-4B28-9D53-AB143D9A9E75}"/>
    <dgm:cxn modelId="{61F18FDF-1F06-4258-90F5-150A81CFF712}" type="presOf" srcId="{02542FB4-20F9-419D-BD95-9E30F0B419A6}" destId="{EEF2BE34-08BC-43A2-BB52-367B9DBFC897}" srcOrd="0" destOrd="0" presId="urn:microsoft.com/office/officeart/2005/8/layout/bProcess3"/>
    <dgm:cxn modelId="{A1905A74-CE0C-493F-86D0-4944C78BC199}" srcId="{017C3A15-14F6-4064-A7D9-60866235EFBF}" destId="{C17CA407-1BD7-4D88-A960-E4F9028ADCE9}" srcOrd="2" destOrd="0" parTransId="{3A4E5882-B648-4CE4-9EDB-CA210F70C920}" sibTransId="{5C0ED746-9FC4-4EBB-A2EF-EE4B04D5825D}"/>
    <dgm:cxn modelId="{5198C1FD-0984-4427-AD11-20E6B9127F2D}" type="presOf" srcId="{78E2E1A2-A5AD-4B1F-8F54-3AA1C75154FA}" destId="{B25F315F-B351-474D-8D3D-BC8FE1CF9DDB}" srcOrd="0" destOrd="0" presId="urn:microsoft.com/office/officeart/2005/8/layout/bProcess3"/>
    <dgm:cxn modelId="{CE2967AF-C730-44B3-84AB-72BE6A028AD1}" type="presParOf" srcId="{34FA08D5-CC69-4A08-99D2-24884F153CA3}" destId="{9E971D31-542D-47C5-AD47-D29D50C37AFB}" srcOrd="0" destOrd="0" presId="urn:microsoft.com/office/officeart/2005/8/layout/bProcess3"/>
    <dgm:cxn modelId="{F966BBCF-674A-4713-A0C8-9CAE07922A9A}" type="presParOf" srcId="{34FA08D5-CC69-4A08-99D2-24884F153CA3}" destId="{1DBC30E5-3250-4A30-A36E-9D5DB070B800}" srcOrd="1" destOrd="0" presId="urn:microsoft.com/office/officeart/2005/8/layout/bProcess3"/>
    <dgm:cxn modelId="{A1C237FB-C98C-449E-AD80-C75FEF8103EA}" type="presParOf" srcId="{1DBC30E5-3250-4A30-A36E-9D5DB070B800}" destId="{1B9B3CC6-54B8-4871-922F-61C5586C5209}" srcOrd="0" destOrd="0" presId="urn:microsoft.com/office/officeart/2005/8/layout/bProcess3"/>
    <dgm:cxn modelId="{8399C92D-B132-4F99-8125-B93BB9A720AA}" type="presParOf" srcId="{34FA08D5-CC69-4A08-99D2-24884F153CA3}" destId="{EEF2BE34-08BC-43A2-BB52-367B9DBFC897}" srcOrd="2" destOrd="0" presId="urn:microsoft.com/office/officeart/2005/8/layout/bProcess3"/>
    <dgm:cxn modelId="{79AEAB0B-425D-4060-8CF6-E3A8E8A90393}" type="presParOf" srcId="{34FA08D5-CC69-4A08-99D2-24884F153CA3}" destId="{73F582A2-CA5E-46DF-92EF-AE151C07E1C4}" srcOrd="3" destOrd="0" presId="urn:microsoft.com/office/officeart/2005/8/layout/bProcess3"/>
    <dgm:cxn modelId="{7A4246C3-7141-411B-88BB-D27201129FB1}" type="presParOf" srcId="{73F582A2-CA5E-46DF-92EF-AE151C07E1C4}" destId="{04590B67-4795-4A45-874B-A324D2C09200}" srcOrd="0" destOrd="0" presId="urn:microsoft.com/office/officeart/2005/8/layout/bProcess3"/>
    <dgm:cxn modelId="{41CC316A-AD06-45AF-B14A-E174237E14D3}" type="presParOf" srcId="{34FA08D5-CC69-4A08-99D2-24884F153CA3}" destId="{2ECE1AFE-4B0E-44D2-A795-78A0E96F83DA}" srcOrd="4" destOrd="0" presId="urn:microsoft.com/office/officeart/2005/8/layout/bProcess3"/>
    <dgm:cxn modelId="{D5B756BA-FE30-4949-B114-B51BC423C3F4}" type="presParOf" srcId="{34FA08D5-CC69-4A08-99D2-24884F153CA3}" destId="{99D4FF92-E88D-4617-BFE5-858965C5E604}" srcOrd="5" destOrd="0" presId="urn:microsoft.com/office/officeart/2005/8/layout/bProcess3"/>
    <dgm:cxn modelId="{F078155A-CD1F-4C96-8167-13B7B58C0C30}" type="presParOf" srcId="{99D4FF92-E88D-4617-BFE5-858965C5E604}" destId="{B129206D-ACF6-4A57-B6FF-016E4EAEA6DC}" srcOrd="0" destOrd="0" presId="urn:microsoft.com/office/officeart/2005/8/layout/bProcess3"/>
    <dgm:cxn modelId="{FD5E4403-3B3E-4A77-9314-B5807918359C}" type="presParOf" srcId="{34FA08D5-CC69-4A08-99D2-24884F153CA3}" destId="{B8C11703-C738-486C-AE21-9DDC5E789CD6}" srcOrd="6" destOrd="0" presId="urn:microsoft.com/office/officeart/2005/8/layout/bProcess3"/>
    <dgm:cxn modelId="{A41D7039-F6F6-42B9-837B-0A926CC6E0F8}" type="presParOf" srcId="{34FA08D5-CC69-4A08-99D2-24884F153CA3}" destId="{B25F315F-B351-474D-8D3D-BC8FE1CF9DDB}" srcOrd="7" destOrd="0" presId="urn:microsoft.com/office/officeart/2005/8/layout/bProcess3"/>
    <dgm:cxn modelId="{0DEC7756-7B68-4BF7-B4F8-03B9AE1F62EC}" type="presParOf" srcId="{B25F315F-B351-474D-8D3D-BC8FE1CF9DDB}" destId="{1BDA0E1B-BF41-43D1-AFB2-76975CE7D691}" srcOrd="0" destOrd="0" presId="urn:microsoft.com/office/officeart/2005/8/layout/bProcess3"/>
    <dgm:cxn modelId="{048F02DE-192E-438E-8604-71C739846D8A}" type="presParOf" srcId="{34FA08D5-CC69-4A08-99D2-24884F153CA3}" destId="{7C250FA3-ECE4-4FE4-BC2F-2A31236ABCF6}" srcOrd="8" destOrd="0" presId="urn:microsoft.com/office/officeart/2005/8/layout/bProcess3"/>
    <dgm:cxn modelId="{F1C64CCA-B945-45E8-AA47-D19B1AC87ED9}" type="presParOf" srcId="{34FA08D5-CC69-4A08-99D2-24884F153CA3}" destId="{153484D3-7B23-451A-872D-6079E33F117C}" srcOrd="9" destOrd="0" presId="urn:microsoft.com/office/officeart/2005/8/layout/bProcess3"/>
    <dgm:cxn modelId="{0A6A796B-99F4-4F47-9FB7-927104A2574C}" type="presParOf" srcId="{153484D3-7B23-451A-872D-6079E33F117C}" destId="{9CAB65F9-9446-4EB9-A1A0-AAFC3AAE2345}" srcOrd="0" destOrd="0" presId="urn:microsoft.com/office/officeart/2005/8/layout/bProcess3"/>
    <dgm:cxn modelId="{BE1EA9D9-F203-4B0C-934D-7B416A52F3B0}" type="presParOf" srcId="{34FA08D5-CC69-4A08-99D2-24884F153CA3}" destId="{72BE05AC-F195-48EF-8F44-DC20CD0A5757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0808FD8-49A6-4274-B6F7-2ACE88560044}" type="doc">
      <dgm:prSet loTypeId="urn:microsoft.com/office/officeart/2005/8/layout/default#11" loCatId="list" qsTypeId="urn:microsoft.com/office/officeart/2005/8/quickstyle/3d3" qsCatId="3D" csTypeId="urn:microsoft.com/office/officeart/2005/8/colors/accent1_2#3" csCatId="accent1" phldr="1"/>
      <dgm:spPr/>
      <dgm:t>
        <a:bodyPr/>
        <a:lstStyle/>
        <a:p>
          <a:endParaRPr lang="es-ES"/>
        </a:p>
      </dgm:t>
    </dgm:pt>
    <dgm:pt modelId="{F4B3A73A-1A6D-49B6-99FC-F82CF41D634D}">
      <dgm:prSet phldrT="[Texto]"/>
      <dgm:spPr/>
      <dgm:t>
        <a:bodyPr/>
        <a:lstStyle/>
        <a:p>
          <a:r>
            <a:rPr lang="es-ES_tradnl" dirty="0" smtClean="0">
              <a:solidFill>
                <a:schemeClr val="tx1"/>
              </a:solidFill>
            </a:rPr>
            <a:t>TRAUMAD JA VIGASTUSED</a:t>
          </a:r>
          <a:endParaRPr lang="es-ES_tradnl" dirty="0" smtClean="0">
            <a:solidFill>
              <a:schemeClr val="tx1"/>
            </a:solidFill>
          </a:endParaRPr>
        </a:p>
      </dgm:t>
    </dgm:pt>
    <dgm:pt modelId="{AD06316F-0C5D-41B5-9141-B1BD0E3774EA}" type="parTrans" cxnId="{713353FE-2DA0-4F59-B9E7-71A75BFAA59A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D624D9EB-CD71-4B04-8A17-6AC08A5100FB}" type="sibTrans" cxnId="{713353FE-2DA0-4F59-B9E7-71A75BFAA59A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3CB9E837-AA34-4A8B-A267-6B3C3AA3A41B}">
      <dgm:prSet phldrT="[Texto]"/>
      <dgm:spPr/>
      <dgm:t>
        <a:bodyPr/>
        <a:lstStyle/>
        <a:p>
          <a:r>
            <a:rPr lang="es-ES_tradnl" dirty="0" smtClean="0">
              <a:solidFill>
                <a:schemeClr val="tx1"/>
              </a:solidFill>
            </a:rPr>
            <a:t>ABORDID</a:t>
          </a:r>
          <a:endParaRPr lang="es-ES" dirty="0">
            <a:solidFill>
              <a:schemeClr val="tx1"/>
            </a:solidFill>
          </a:endParaRPr>
        </a:p>
      </dgm:t>
    </dgm:pt>
    <dgm:pt modelId="{A1B948F1-3920-49D7-8227-02A6B225383D}" type="parTrans" cxnId="{98DB2972-DE6A-45F8-B559-5415F860B41E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FE53632D-6C7F-44E7-A9D1-CFAE1D29DA8F}" type="sibTrans" cxnId="{98DB2972-DE6A-45F8-B559-5415F860B41E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F07159AD-D64E-4C94-B155-21066A0EDF12}">
      <dgm:prSet phldrT="[Texto]"/>
      <dgm:spPr/>
      <dgm:t>
        <a:bodyPr/>
        <a:lstStyle/>
        <a:p>
          <a:r>
            <a:rPr lang="es-ES_tradnl" dirty="0" smtClean="0">
              <a:solidFill>
                <a:schemeClr val="tx1"/>
              </a:solidFill>
            </a:rPr>
            <a:t>PÕLETUSED</a:t>
          </a:r>
          <a:endParaRPr lang="es-ES" dirty="0">
            <a:solidFill>
              <a:schemeClr val="tx1"/>
            </a:solidFill>
          </a:endParaRPr>
        </a:p>
      </dgm:t>
    </dgm:pt>
    <dgm:pt modelId="{F0CEE032-5D33-4DE0-9D9F-28DD2795CD5E}" type="parTrans" cxnId="{D42B33E9-EA6D-4490-AC65-66136F79D113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AB8D32AF-564F-4416-A8A9-0FF1A4247832}" type="sibTrans" cxnId="{D42B33E9-EA6D-4490-AC65-66136F79D113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AC76420F-3C6C-4AC2-9822-1B6A2562AFA6}">
      <dgm:prSet phldrT="[Texto]"/>
      <dgm:spPr/>
      <dgm:t>
        <a:bodyPr/>
        <a:lstStyle/>
        <a:p>
          <a:r>
            <a:rPr lang="es-ES_tradnl" dirty="0" smtClean="0">
              <a:solidFill>
                <a:schemeClr val="tx1"/>
              </a:solidFill>
            </a:rPr>
            <a:t>NAKKUSED JA </a:t>
          </a:r>
          <a:r>
            <a:rPr lang="es-ES_tradnl" dirty="0" smtClean="0">
              <a:solidFill>
                <a:schemeClr val="tx1"/>
              </a:solidFill>
            </a:rPr>
            <a:t>SUGUELU HÄIRED</a:t>
          </a:r>
          <a:endParaRPr lang="es-ES" dirty="0">
            <a:solidFill>
              <a:schemeClr val="tx1"/>
            </a:solidFill>
          </a:endParaRPr>
        </a:p>
      </dgm:t>
    </dgm:pt>
    <dgm:pt modelId="{43F9DE77-D841-4B13-A21C-6C1499FA57C1}" type="parTrans" cxnId="{A3033000-6D02-4331-94A6-5983380F39F9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608106D1-FFEB-4829-9B9B-8DEBDB3D837D}" type="sibTrans" cxnId="{A3033000-6D02-4331-94A6-5983380F39F9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35E58CFF-BB5A-4788-81D9-B984AB211B81}">
      <dgm:prSet phldrT="[Texto]" custT="1"/>
      <dgm:spPr/>
      <dgm:t>
        <a:bodyPr/>
        <a:lstStyle/>
        <a:p>
          <a:r>
            <a:rPr lang="es-ES" sz="2800" b="1" dirty="0" smtClean="0">
              <a:solidFill>
                <a:schemeClr val="tx1"/>
              </a:solidFill>
            </a:rPr>
            <a:t>SURM</a:t>
          </a:r>
          <a:endParaRPr lang="es-ES" sz="2800" b="1" dirty="0">
            <a:solidFill>
              <a:schemeClr val="tx1"/>
            </a:solidFill>
          </a:endParaRPr>
        </a:p>
      </dgm:t>
    </dgm:pt>
    <dgm:pt modelId="{74553625-72F2-4294-9483-96787000E3CA}" type="parTrans" cxnId="{FF771898-BA5F-443A-9625-7BF2064F2150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DCDA809A-F773-41E8-B59A-993C0A60D0CD}" type="sibTrans" cxnId="{FF771898-BA5F-443A-9625-7BF2064F2150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58D81837-BA7C-4A0C-B933-DBB846276FAE}" type="pres">
      <dgm:prSet presAssocID="{20808FD8-49A6-4274-B6F7-2ACE8856004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0CED2BF-DE07-4FA3-9665-A1958390955B}" type="pres">
      <dgm:prSet presAssocID="{F4B3A73A-1A6D-49B6-99FC-F82CF41D634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0AC7123-376B-42AB-A5C4-E50D07CF7D5F}" type="pres">
      <dgm:prSet presAssocID="{D624D9EB-CD71-4B04-8A17-6AC08A5100FB}" presName="sibTrans" presStyleCnt="0"/>
      <dgm:spPr/>
    </dgm:pt>
    <dgm:pt modelId="{570B1B3E-C7AC-4457-923B-87E88C28A82E}" type="pres">
      <dgm:prSet presAssocID="{3CB9E837-AA34-4A8B-A267-6B3C3AA3A41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6921B99-1922-4FA0-9115-A1882717549B}" type="pres">
      <dgm:prSet presAssocID="{FE53632D-6C7F-44E7-A9D1-CFAE1D29DA8F}" presName="sibTrans" presStyleCnt="0"/>
      <dgm:spPr/>
    </dgm:pt>
    <dgm:pt modelId="{94F2D3CA-D048-4FBC-B809-F91A2B80D9F8}" type="pres">
      <dgm:prSet presAssocID="{F07159AD-D64E-4C94-B155-21066A0EDF1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52648ED-EC61-4E88-BB05-1E77D4AA3E59}" type="pres">
      <dgm:prSet presAssocID="{AB8D32AF-564F-4416-A8A9-0FF1A4247832}" presName="sibTrans" presStyleCnt="0"/>
      <dgm:spPr/>
    </dgm:pt>
    <dgm:pt modelId="{CA65D95F-BB12-49DC-A22F-FD07AAD003B1}" type="pres">
      <dgm:prSet presAssocID="{AC76420F-3C6C-4AC2-9822-1B6A2562AFA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8CDFB83-815B-4378-B355-8509011F90D3}" type="pres">
      <dgm:prSet presAssocID="{608106D1-FFEB-4829-9B9B-8DEBDB3D837D}" presName="sibTrans" presStyleCnt="0"/>
      <dgm:spPr/>
    </dgm:pt>
    <dgm:pt modelId="{BBFBE5F9-143D-43D6-9798-1CE94C2448D3}" type="pres">
      <dgm:prSet presAssocID="{35E58CFF-BB5A-4788-81D9-B984AB211B8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3701657-A716-4497-8599-53BE06B06494}" type="presOf" srcId="{F07159AD-D64E-4C94-B155-21066A0EDF12}" destId="{94F2D3CA-D048-4FBC-B809-F91A2B80D9F8}" srcOrd="0" destOrd="0" presId="urn:microsoft.com/office/officeart/2005/8/layout/default#11"/>
    <dgm:cxn modelId="{713353FE-2DA0-4F59-B9E7-71A75BFAA59A}" srcId="{20808FD8-49A6-4274-B6F7-2ACE88560044}" destId="{F4B3A73A-1A6D-49B6-99FC-F82CF41D634D}" srcOrd="0" destOrd="0" parTransId="{AD06316F-0C5D-41B5-9141-B1BD0E3774EA}" sibTransId="{D624D9EB-CD71-4B04-8A17-6AC08A5100FB}"/>
    <dgm:cxn modelId="{286B0256-8172-486C-8701-7877D6B78D3F}" type="presOf" srcId="{35E58CFF-BB5A-4788-81D9-B984AB211B81}" destId="{BBFBE5F9-143D-43D6-9798-1CE94C2448D3}" srcOrd="0" destOrd="0" presId="urn:microsoft.com/office/officeart/2005/8/layout/default#11"/>
    <dgm:cxn modelId="{98DB2972-DE6A-45F8-B559-5415F860B41E}" srcId="{20808FD8-49A6-4274-B6F7-2ACE88560044}" destId="{3CB9E837-AA34-4A8B-A267-6B3C3AA3A41B}" srcOrd="1" destOrd="0" parTransId="{A1B948F1-3920-49D7-8227-02A6B225383D}" sibTransId="{FE53632D-6C7F-44E7-A9D1-CFAE1D29DA8F}"/>
    <dgm:cxn modelId="{EB39F1C6-5B1E-4393-8687-7C2C8D65C5C5}" type="presOf" srcId="{20808FD8-49A6-4274-B6F7-2ACE88560044}" destId="{58D81837-BA7C-4A0C-B933-DBB846276FAE}" srcOrd="0" destOrd="0" presId="urn:microsoft.com/office/officeart/2005/8/layout/default#11"/>
    <dgm:cxn modelId="{D42B33E9-EA6D-4490-AC65-66136F79D113}" srcId="{20808FD8-49A6-4274-B6F7-2ACE88560044}" destId="{F07159AD-D64E-4C94-B155-21066A0EDF12}" srcOrd="2" destOrd="0" parTransId="{F0CEE032-5D33-4DE0-9D9F-28DD2795CD5E}" sibTransId="{AB8D32AF-564F-4416-A8A9-0FF1A4247832}"/>
    <dgm:cxn modelId="{027B9242-FC82-44BD-A211-761C466B8216}" type="presOf" srcId="{AC76420F-3C6C-4AC2-9822-1B6A2562AFA6}" destId="{CA65D95F-BB12-49DC-A22F-FD07AAD003B1}" srcOrd="0" destOrd="0" presId="urn:microsoft.com/office/officeart/2005/8/layout/default#11"/>
    <dgm:cxn modelId="{FF771898-BA5F-443A-9625-7BF2064F2150}" srcId="{20808FD8-49A6-4274-B6F7-2ACE88560044}" destId="{35E58CFF-BB5A-4788-81D9-B984AB211B81}" srcOrd="4" destOrd="0" parTransId="{74553625-72F2-4294-9483-96787000E3CA}" sibTransId="{DCDA809A-F773-41E8-B59A-993C0A60D0CD}"/>
    <dgm:cxn modelId="{DD12D52A-6C3E-4AB3-A405-ABD58C68E39A}" type="presOf" srcId="{F4B3A73A-1A6D-49B6-99FC-F82CF41D634D}" destId="{60CED2BF-DE07-4FA3-9665-A1958390955B}" srcOrd="0" destOrd="0" presId="urn:microsoft.com/office/officeart/2005/8/layout/default#11"/>
    <dgm:cxn modelId="{C031AE3C-49BF-46B6-A08E-DE15A4E8DB70}" type="presOf" srcId="{3CB9E837-AA34-4A8B-A267-6B3C3AA3A41B}" destId="{570B1B3E-C7AC-4457-923B-87E88C28A82E}" srcOrd="0" destOrd="0" presId="urn:microsoft.com/office/officeart/2005/8/layout/default#11"/>
    <dgm:cxn modelId="{A3033000-6D02-4331-94A6-5983380F39F9}" srcId="{20808FD8-49A6-4274-B6F7-2ACE88560044}" destId="{AC76420F-3C6C-4AC2-9822-1B6A2562AFA6}" srcOrd="3" destOrd="0" parTransId="{43F9DE77-D841-4B13-A21C-6C1499FA57C1}" sibTransId="{608106D1-FFEB-4829-9B9B-8DEBDB3D837D}"/>
    <dgm:cxn modelId="{2E0B6734-E991-4700-9789-A3A186C3CA31}" type="presParOf" srcId="{58D81837-BA7C-4A0C-B933-DBB846276FAE}" destId="{60CED2BF-DE07-4FA3-9665-A1958390955B}" srcOrd="0" destOrd="0" presId="urn:microsoft.com/office/officeart/2005/8/layout/default#11"/>
    <dgm:cxn modelId="{7C0DFCEA-4E44-47ED-93DD-EF1226DA28FC}" type="presParOf" srcId="{58D81837-BA7C-4A0C-B933-DBB846276FAE}" destId="{00AC7123-376B-42AB-A5C4-E50D07CF7D5F}" srcOrd="1" destOrd="0" presId="urn:microsoft.com/office/officeart/2005/8/layout/default#11"/>
    <dgm:cxn modelId="{59E0B8CD-983C-4DB1-831E-3016FD48A31B}" type="presParOf" srcId="{58D81837-BA7C-4A0C-B933-DBB846276FAE}" destId="{570B1B3E-C7AC-4457-923B-87E88C28A82E}" srcOrd="2" destOrd="0" presId="urn:microsoft.com/office/officeart/2005/8/layout/default#11"/>
    <dgm:cxn modelId="{059B058C-9B03-41DD-9ED1-88366D55968F}" type="presParOf" srcId="{58D81837-BA7C-4A0C-B933-DBB846276FAE}" destId="{36921B99-1922-4FA0-9115-A1882717549B}" srcOrd="3" destOrd="0" presId="urn:microsoft.com/office/officeart/2005/8/layout/default#11"/>
    <dgm:cxn modelId="{F7DE8A20-AEEB-49FD-B713-1705444A6638}" type="presParOf" srcId="{58D81837-BA7C-4A0C-B933-DBB846276FAE}" destId="{94F2D3CA-D048-4FBC-B809-F91A2B80D9F8}" srcOrd="4" destOrd="0" presId="urn:microsoft.com/office/officeart/2005/8/layout/default#11"/>
    <dgm:cxn modelId="{680F9230-419A-404F-B3C2-C9A95C930C03}" type="presParOf" srcId="{58D81837-BA7C-4A0C-B933-DBB846276FAE}" destId="{952648ED-EC61-4E88-BB05-1E77D4AA3E59}" srcOrd="5" destOrd="0" presId="urn:microsoft.com/office/officeart/2005/8/layout/default#11"/>
    <dgm:cxn modelId="{3ACA3C75-C6AE-47DE-9225-9558126AAD20}" type="presParOf" srcId="{58D81837-BA7C-4A0C-B933-DBB846276FAE}" destId="{CA65D95F-BB12-49DC-A22F-FD07AAD003B1}" srcOrd="6" destOrd="0" presId="urn:microsoft.com/office/officeart/2005/8/layout/default#11"/>
    <dgm:cxn modelId="{79BBD635-F97E-4E2B-A358-35438B6B55BF}" type="presParOf" srcId="{58D81837-BA7C-4A0C-B933-DBB846276FAE}" destId="{78CDFB83-815B-4378-B355-8509011F90D3}" srcOrd="7" destOrd="0" presId="urn:microsoft.com/office/officeart/2005/8/layout/default#11"/>
    <dgm:cxn modelId="{2CED07C0-DF64-49BA-981E-69D0CAFA23D0}" type="presParOf" srcId="{58D81837-BA7C-4A0C-B933-DBB846276FAE}" destId="{BBFBE5F9-143D-43D6-9798-1CE94C2448D3}" srcOrd="8" destOrd="0" presId="urn:microsoft.com/office/officeart/2005/8/layout/default#1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8BB8CC8-6195-4F27-93AF-E84BD09E4E3A}" type="doc">
      <dgm:prSet loTypeId="urn:microsoft.com/office/officeart/2005/8/layout/pyramid1" loCatId="pyramid" qsTypeId="urn:microsoft.com/office/officeart/2005/8/quickstyle/3d2" qsCatId="3D" csTypeId="urn:microsoft.com/office/officeart/2005/8/colors/accent4_4" csCatId="accent4" phldr="1"/>
      <dgm:spPr/>
    </dgm:pt>
    <dgm:pt modelId="{524DFFEE-284C-4CD1-98FD-8A82A1C7D559}" type="pres">
      <dgm:prSet presAssocID="{D8BB8CC8-6195-4F27-93AF-E84BD09E4E3A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B0E657BA-8917-40A8-BC43-EB5219A37CFC}" type="presOf" srcId="{D8BB8CC8-6195-4F27-93AF-E84BD09E4E3A}" destId="{524DFFEE-284C-4CD1-98FD-8A82A1C7D559}" srcOrd="0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0808FD8-49A6-4274-B6F7-2ACE88560044}" type="doc">
      <dgm:prSet loTypeId="urn:microsoft.com/office/officeart/2005/8/layout/default#12" loCatId="list" qsTypeId="urn:microsoft.com/office/officeart/2005/8/quickstyle/3d3" qsCatId="3D" csTypeId="urn:microsoft.com/office/officeart/2005/8/colors/accent1_2#4" csCatId="accent1" phldr="1"/>
      <dgm:spPr/>
      <dgm:t>
        <a:bodyPr/>
        <a:lstStyle/>
        <a:p>
          <a:endParaRPr lang="es-ES"/>
        </a:p>
      </dgm:t>
    </dgm:pt>
    <dgm:pt modelId="{F4B3A73A-1A6D-49B6-99FC-F82CF41D634D}">
      <dgm:prSet phldrT="[Texto]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lin ang="2700000" scaled="1"/>
          <a:tileRect/>
        </a:gradFill>
      </dgm:spPr>
      <dgm:t>
        <a:bodyPr/>
        <a:lstStyle/>
        <a:p>
          <a:r>
            <a:rPr lang="es-ES_tradnl" dirty="0" smtClean="0">
              <a:solidFill>
                <a:schemeClr val="tx1"/>
              </a:solidFill>
            </a:rPr>
            <a:t>MADAL ENESEHINNANG JA HÄBITUNNE</a:t>
          </a:r>
          <a:endParaRPr lang="es-ES" dirty="0">
            <a:solidFill>
              <a:schemeClr val="tx1"/>
            </a:solidFill>
          </a:endParaRPr>
        </a:p>
      </dgm:t>
    </dgm:pt>
    <dgm:pt modelId="{AD06316F-0C5D-41B5-9141-B1BD0E3774EA}" type="parTrans" cxnId="{713353FE-2DA0-4F59-B9E7-71A75BFAA59A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D624D9EB-CD71-4B04-8A17-6AC08A5100FB}" type="sibTrans" cxnId="{713353FE-2DA0-4F59-B9E7-71A75BFAA59A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3CB9E837-AA34-4A8B-A267-6B3C3AA3A41B}">
      <dgm:prSet phldrT="[Texto]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lin ang="2700000" scaled="1"/>
          <a:tileRect/>
        </a:gradFill>
      </dgm:spPr>
      <dgm:t>
        <a:bodyPr/>
        <a:lstStyle/>
        <a:p>
          <a:r>
            <a:rPr lang="es-ES_tradnl" dirty="0" smtClean="0">
              <a:solidFill>
                <a:schemeClr val="tx1"/>
              </a:solidFill>
            </a:rPr>
            <a:t>EMOTSIONAALNE SÕLTUVUS</a:t>
          </a:r>
          <a:endParaRPr lang="es-ES" dirty="0">
            <a:solidFill>
              <a:schemeClr val="tx1"/>
            </a:solidFill>
          </a:endParaRPr>
        </a:p>
      </dgm:t>
    </dgm:pt>
    <dgm:pt modelId="{A1B948F1-3920-49D7-8227-02A6B225383D}" type="parTrans" cxnId="{98DB2972-DE6A-45F8-B559-5415F860B41E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FE53632D-6C7F-44E7-A9D1-CFAE1D29DA8F}" type="sibTrans" cxnId="{98DB2972-DE6A-45F8-B559-5415F860B41E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F07159AD-D64E-4C94-B155-21066A0EDF12}">
      <dgm:prSet phldrT="[Texto]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lin ang="2700000" scaled="1"/>
          <a:tileRect/>
        </a:gradFill>
      </dgm:spPr>
      <dgm:t>
        <a:bodyPr/>
        <a:lstStyle/>
        <a:p>
          <a:r>
            <a:rPr lang="es-ES_tradnl" dirty="0" smtClean="0">
              <a:solidFill>
                <a:schemeClr val="tx1"/>
              </a:solidFill>
            </a:rPr>
            <a:t>ENESETAPUKATSED</a:t>
          </a:r>
          <a:endParaRPr lang="es-ES" dirty="0">
            <a:solidFill>
              <a:schemeClr val="tx1"/>
            </a:solidFill>
          </a:endParaRPr>
        </a:p>
      </dgm:t>
    </dgm:pt>
    <dgm:pt modelId="{F0CEE032-5D33-4DE0-9D9F-28DD2795CD5E}" type="parTrans" cxnId="{D42B33E9-EA6D-4490-AC65-66136F79D113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AB8D32AF-564F-4416-A8A9-0FF1A4247832}" type="sibTrans" cxnId="{D42B33E9-EA6D-4490-AC65-66136F79D113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AC76420F-3C6C-4AC2-9822-1B6A2562AFA6}">
      <dgm:prSet phldrT="[Texto]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lin ang="2700000" scaled="1"/>
          <a:tileRect/>
        </a:gradFill>
      </dgm:spPr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PAANIKAHOOD</a:t>
          </a:r>
          <a:endParaRPr lang="es-ES" dirty="0">
            <a:solidFill>
              <a:schemeClr val="tx1"/>
            </a:solidFill>
          </a:endParaRPr>
        </a:p>
      </dgm:t>
    </dgm:pt>
    <dgm:pt modelId="{43F9DE77-D841-4B13-A21C-6C1499FA57C1}" type="parTrans" cxnId="{A3033000-6D02-4331-94A6-5983380F39F9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608106D1-FFEB-4829-9B9B-8DEBDB3D837D}" type="sibTrans" cxnId="{A3033000-6D02-4331-94A6-5983380F39F9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F14A66CD-0AAD-4DF1-8CD6-22C9F5F6A8D5}">
      <dgm:prSet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lin ang="5400000" scaled="1"/>
          <a:tileRect/>
        </a:gradFill>
      </dgm:spPr>
      <dgm:t>
        <a:bodyPr/>
        <a:lstStyle/>
        <a:p>
          <a:r>
            <a:rPr lang="es-ES_tradnl" dirty="0" smtClean="0">
              <a:solidFill>
                <a:schemeClr val="tx1"/>
              </a:solidFill>
            </a:rPr>
            <a:t>SUNDHIRMUD</a:t>
          </a:r>
          <a:r>
            <a:rPr lang="es-ES_tradnl" dirty="0" smtClean="0">
              <a:solidFill>
                <a:schemeClr val="tx1"/>
              </a:solidFill>
            </a:rPr>
            <a:t>, </a:t>
          </a:r>
          <a:r>
            <a:rPr lang="es-ES_tradnl" dirty="0" smtClean="0">
              <a:solidFill>
                <a:schemeClr val="tx1"/>
              </a:solidFill>
            </a:rPr>
            <a:t>MASENDUS- JA ÄREVUSHOOD</a:t>
          </a:r>
          <a:endParaRPr lang="es-ES" dirty="0">
            <a:solidFill>
              <a:schemeClr val="tx1"/>
            </a:solidFill>
          </a:endParaRPr>
        </a:p>
      </dgm:t>
    </dgm:pt>
    <dgm:pt modelId="{3BE352C3-F5EC-4101-9D55-EB22FB11BA50}" type="parTrans" cxnId="{FA1AD225-35AB-40E6-88EA-509E5B04D358}">
      <dgm:prSet/>
      <dgm:spPr/>
      <dgm:t>
        <a:bodyPr/>
        <a:lstStyle/>
        <a:p>
          <a:endParaRPr lang="es-ES"/>
        </a:p>
      </dgm:t>
    </dgm:pt>
    <dgm:pt modelId="{ECCF8266-FDEA-4BB6-8C8F-0897C95AB485}" type="sibTrans" cxnId="{FA1AD225-35AB-40E6-88EA-509E5B04D358}">
      <dgm:prSet/>
      <dgm:spPr/>
      <dgm:t>
        <a:bodyPr/>
        <a:lstStyle/>
        <a:p>
          <a:endParaRPr lang="es-ES"/>
        </a:p>
      </dgm:t>
    </dgm:pt>
    <dgm:pt modelId="{CD502ED3-B7E8-4CF3-9E52-6A6ADE2566B2}">
      <dgm:prSet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lin ang="2700000" scaled="1"/>
          <a:tileRect/>
        </a:gradFill>
      </dgm:spPr>
      <dgm:t>
        <a:bodyPr/>
        <a:lstStyle/>
        <a:p>
          <a:r>
            <a:rPr lang="es-ES_tradnl" dirty="0" smtClean="0">
              <a:solidFill>
                <a:schemeClr val="tx1"/>
              </a:solidFill>
            </a:rPr>
            <a:t>TRAUMAJÄRGNE ÄREVUSHÄIRE</a:t>
          </a:r>
          <a:endParaRPr lang="es-ES" dirty="0">
            <a:solidFill>
              <a:schemeClr val="tx1"/>
            </a:solidFill>
          </a:endParaRPr>
        </a:p>
      </dgm:t>
    </dgm:pt>
    <dgm:pt modelId="{9A4F56D4-F1F5-4BC2-929A-AB97F3F4ED4B}" type="parTrans" cxnId="{B6DDFBF4-7C08-4F10-B210-B6634C258FA6}">
      <dgm:prSet/>
      <dgm:spPr/>
      <dgm:t>
        <a:bodyPr/>
        <a:lstStyle/>
        <a:p>
          <a:endParaRPr lang="es-ES"/>
        </a:p>
      </dgm:t>
    </dgm:pt>
    <dgm:pt modelId="{DA1AF3A1-0434-45C8-9CCF-821B0A18A5F8}" type="sibTrans" cxnId="{B6DDFBF4-7C08-4F10-B210-B6634C258FA6}">
      <dgm:prSet/>
      <dgm:spPr/>
      <dgm:t>
        <a:bodyPr/>
        <a:lstStyle/>
        <a:p>
          <a:endParaRPr lang="es-ES"/>
        </a:p>
      </dgm:t>
    </dgm:pt>
    <dgm:pt modelId="{58D81837-BA7C-4A0C-B933-DBB846276FAE}" type="pres">
      <dgm:prSet presAssocID="{20808FD8-49A6-4274-B6F7-2ACE8856004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5A6FA1E-09F7-4F0F-A21D-7014AB64E50B}" type="pres">
      <dgm:prSet presAssocID="{CD502ED3-B7E8-4CF3-9E52-6A6ADE2566B2}" presName="node" presStyleLbl="node1" presStyleIdx="0" presStyleCnt="6" custLinFactNeighborX="-3780" custLinFactNeighborY="-28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A628AE9-CE3C-4FB1-AF14-59E6A0F8CB77}" type="pres">
      <dgm:prSet presAssocID="{DA1AF3A1-0434-45C8-9CCF-821B0A18A5F8}" presName="sibTrans" presStyleCnt="0"/>
      <dgm:spPr/>
    </dgm:pt>
    <dgm:pt modelId="{52222BF0-8427-47D3-8615-EC188A997D3A}" type="pres">
      <dgm:prSet presAssocID="{F14A66CD-0AAD-4DF1-8CD6-22C9F5F6A8D5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43839EE-326F-47DE-A3DB-944A811D190A}" type="pres">
      <dgm:prSet presAssocID="{ECCF8266-FDEA-4BB6-8C8F-0897C95AB485}" presName="sibTrans" presStyleCnt="0"/>
      <dgm:spPr/>
    </dgm:pt>
    <dgm:pt modelId="{60CED2BF-DE07-4FA3-9665-A1958390955B}" type="pres">
      <dgm:prSet presAssocID="{F4B3A73A-1A6D-49B6-99FC-F82CF41D634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0AC7123-376B-42AB-A5C4-E50D07CF7D5F}" type="pres">
      <dgm:prSet presAssocID="{D624D9EB-CD71-4B04-8A17-6AC08A5100FB}" presName="sibTrans" presStyleCnt="0"/>
      <dgm:spPr/>
    </dgm:pt>
    <dgm:pt modelId="{570B1B3E-C7AC-4457-923B-87E88C28A82E}" type="pres">
      <dgm:prSet presAssocID="{3CB9E837-AA34-4A8B-A267-6B3C3AA3A41B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6921B99-1922-4FA0-9115-A1882717549B}" type="pres">
      <dgm:prSet presAssocID="{FE53632D-6C7F-44E7-A9D1-CFAE1D29DA8F}" presName="sibTrans" presStyleCnt="0"/>
      <dgm:spPr/>
    </dgm:pt>
    <dgm:pt modelId="{94F2D3CA-D048-4FBC-B809-F91A2B80D9F8}" type="pres">
      <dgm:prSet presAssocID="{F07159AD-D64E-4C94-B155-21066A0EDF12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52648ED-EC61-4E88-BB05-1E77D4AA3E59}" type="pres">
      <dgm:prSet presAssocID="{AB8D32AF-564F-4416-A8A9-0FF1A4247832}" presName="sibTrans" presStyleCnt="0"/>
      <dgm:spPr/>
    </dgm:pt>
    <dgm:pt modelId="{CA65D95F-BB12-49DC-A22F-FD07AAD003B1}" type="pres">
      <dgm:prSet presAssocID="{AC76420F-3C6C-4AC2-9822-1B6A2562AFA6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A1AD225-35AB-40E6-88EA-509E5B04D358}" srcId="{20808FD8-49A6-4274-B6F7-2ACE88560044}" destId="{F14A66CD-0AAD-4DF1-8CD6-22C9F5F6A8D5}" srcOrd="1" destOrd="0" parTransId="{3BE352C3-F5EC-4101-9D55-EB22FB11BA50}" sibTransId="{ECCF8266-FDEA-4BB6-8C8F-0897C95AB485}"/>
    <dgm:cxn modelId="{0EE52709-D366-449D-8EDE-70FAE37A5315}" type="presOf" srcId="{AC76420F-3C6C-4AC2-9822-1B6A2562AFA6}" destId="{CA65D95F-BB12-49DC-A22F-FD07AAD003B1}" srcOrd="0" destOrd="0" presId="urn:microsoft.com/office/officeart/2005/8/layout/default#12"/>
    <dgm:cxn modelId="{8EA4AD67-66C6-4D83-BB46-8360274B286A}" type="presOf" srcId="{F14A66CD-0AAD-4DF1-8CD6-22C9F5F6A8D5}" destId="{52222BF0-8427-47D3-8615-EC188A997D3A}" srcOrd="0" destOrd="0" presId="urn:microsoft.com/office/officeart/2005/8/layout/default#12"/>
    <dgm:cxn modelId="{AC9B9F36-5F0E-4EEF-9903-DBF3345F610E}" type="presOf" srcId="{3CB9E837-AA34-4A8B-A267-6B3C3AA3A41B}" destId="{570B1B3E-C7AC-4457-923B-87E88C28A82E}" srcOrd="0" destOrd="0" presId="urn:microsoft.com/office/officeart/2005/8/layout/default#12"/>
    <dgm:cxn modelId="{D85D3840-79A8-4CB8-9213-450B495000E1}" type="presOf" srcId="{CD502ED3-B7E8-4CF3-9E52-6A6ADE2566B2}" destId="{45A6FA1E-09F7-4F0F-A21D-7014AB64E50B}" srcOrd="0" destOrd="0" presId="urn:microsoft.com/office/officeart/2005/8/layout/default#12"/>
    <dgm:cxn modelId="{D42B33E9-EA6D-4490-AC65-66136F79D113}" srcId="{20808FD8-49A6-4274-B6F7-2ACE88560044}" destId="{F07159AD-D64E-4C94-B155-21066A0EDF12}" srcOrd="4" destOrd="0" parTransId="{F0CEE032-5D33-4DE0-9D9F-28DD2795CD5E}" sibTransId="{AB8D32AF-564F-4416-A8A9-0FF1A4247832}"/>
    <dgm:cxn modelId="{C8FDB448-39F5-4A77-874B-01BA952C20F2}" type="presOf" srcId="{F4B3A73A-1A6D-49B6-99FC-F82CF41D634D}" destId="{60CED2BF-DE07-4FA3-9665-A1958390955B}" srcOrd="0" destOrd="0" presId="urn:microsoft.com/office/officeart/2005/8/layout/default#12"/>
    <dgm:cxn modelId="{B6DDFBF4-7C08-4F10-B210-B6634C258FA6}" srcId="{20808FD8-49A6-4274-B6F7-2ACE88560044}" destId="{CD502ED3-B7E8-4CF3-9E52-6A6ADE2566B2}" srcOrd="0" destOrd="0" parTransId="{9A4F56D4-F1F5-4BC2-929A-AB97F3F4ED4B}" sibTransId="{DA1AF3A1-0434-45C8-9CCF-821B0A18A5F8}"/>
    <dgm:cxn modelId="{A3033000-6D02-4331-94A6-5983380F39F9}" srcId="{20808FD8-49A6-4274-B6F7-2ACE88560044}" destId="{AC76420F-3C6C-4AC2-9822-1B6A2562AFA6}" srcOrd="5" destOrd="0" parTransId="{43F9DE77-D841-4B13-A21C-6C1499FA57C1}" sibTransId="{608106D1-FFEB-4829-9B9B-8DEBDB3D837D}"/>
    <dgm:cxn modelId="{713353FE-2DA0-4F59-B9E7-71A75BFAA59A}" srcId="{20808FD8-49A6-4274-B6F7-2ACE88560044}" destId="{F4B3A73A-1A6D-49B6-99FC-F82CF41D634D}" srcOrd="2" destOrd="0" parTransId="{AD06316F-0C5D-41B5-9141-B1BD0E3774EA}" sibTransId="{D624D9EB-CD71-4B04-8A17-6AC08A5100FB}"/>
    <dgm:cxn modelId="{3FECEA14-E6BF-47A0-9A02-1B491A012E5B}" type="presOf" srcId="{20808FD8-49A6-4274-B6F7-2ACE88560044}" destId="{58D81837-BA7C-4A0C-B933-DBB846276FAE}" srcOrd="0" destOrd="0" presId="urn:microsoft.com/office/officeart/2005/8/layout/default#12"/>
    <dgm:cxn modelId="{98DB2972-DE6A-45F8-B559-5415F860B41E}" srcId="{20808FD8-49A6-4274-B6F7-2ACE88560044}" destId="{3CB9E837-AA34-4A8B-A267-6B3C3AA3A41B}" srcOrd="3" destOrd="0" parTransId="{A1B948F1-3920-49D7-8227-02A6B225383D}" sibTransId="{FE53632D-6C7F-44E7-A9D1-CFAE1D29DA8F}"/>
    <dgm:cxn modelId="{2B3EB91E-561C-402E-A361-3B7E2EE46412}" type="presOf" srcId="{F07159AD-D64E-4C94-B155-21066A0EDF12}" destId="{94F2D3CA-D048-4FBC-B809-F91A2B80D9F8}" srcOrd="0" destOrd="0" presId="urn:microsoft.com/office/officeart/2005/8/layout/default#12"/>
    <dgm:cxn modelId="{8C82FE64-0E09-4A9D-8976-42350B53D106}" type="presParOf" srcId="{58D81837-BA7C-4A0C-B933-DBB846276FAE}" destId="{45A6FA1E-09F7-4F0F-A21D-7014AB64E50B}" srcOrd="0" destOrd="0" presId="urn:microsoft.com/office/officeart/2005/8/layout/default#12"/>
    <dgm:cxn modelId="{90F10D1C-9BC4-4312-B851-8416E7567852}" type="presParOf" srcId="{58D81837-BA7C-4A0C-B933-DBB846276FAE}" destId="{CA628AE9-CE3C-4FB1-AF14-59E6A0F8CB77}" srcOrd="1" destOrd="0" presId="urn:microsoft.com/office/officeart/2005/8/layout/default#12"/>
    <dgm:cxn modelId="{D787C060-8727-4DD7-AB64-4BEC14C73727}" type="presParOf" srcId="{58D81837-BA7C-4A0C-B933-DBB846276FAE}" destId="{52222BF0-8427-47D3-8615-EC188A997D3A}" srcOrd="2" destOrd="0" presId="urn:microsoft.com/office/officeart/2005/8/layout/default#12"/>
    <dgm:cxn modelId="{EC0A7F9C-3D23-42E7-9F23-C76D9F6EFFB1}" type="presParOf" srcId="{58D81837-BA7C-4A0C-B933-DBB846276FAE}" destId="{043839EE-326F-47DE-A3DB-944A811D190A}" srcOrd="3" destOrd="0" presId="urn:microsoft.com/office/officeart/2005/8/layout/default#12"/>
    <dgm:cxn modelId="{52753EDC-CA80-42AD-A04A-F049F31BD5CD}" type="presParOf" srcId="{58D81837-BA7C-4A0C-B933-DBB846276FAE}" destId="{60CED2BF-DE07-4FA3-9665-A1958390955B}" srcOrd="4" destOrd="0" presId="urn:microsoft.com/office/officeart/2005/8/layout/default#12"/>
    <dgm:cxn modelId="{5545FD6B-2743-44E6-BAE6-93F88EC9D175}" type="presParOf" srcId="{58D81837-BA7C-4A0C-B933-DBB846276FAE}" destId="{00AC7123-376B-42AB-A5C4-E50D07CF7D5F}" srcOrd="5" destOrd="0" presId="urn:microsoft.com/office/officeart/2005/8/layout/default#12"/>
    <dgm:cxn modelId="{601CF0F3-82E7-41E1-B55F-14F9E083420A}" type="presParOf" srcId="{58D81837-BA7C-4A0C-B933-DBB846276FAE}" destId="{570B1B3E-C7AC-4457-923B-87E88C28A82E}" srcOrd="6" destOrd="0" presId="urn:microsoft.com/office/officeart/2005/8/layout/default#12"/>
    <dgm:cxn modelId="{438CAB1B-A765-4979-BDFF-58845515BB81}" type="presParOf" srcId="{58D81837-BA7C-4A0C-B933-DBB846276FAE}" destId="{36921B99-1922-4FA0-9115-A1882717549B}" srcOrd="7" destOrd="0" presId="urn:microsoft.com/office/officeart/2005/8/layout/default#12"/>
    <dgm:cxn modelId="{BBFAEF0C-F677-42D6-B1E6-A711DA02FC8C}" type="presParOf" srcId="{58D81837-BA7C-4A0C-B933-DBB846276FAE}" destId="{94F2D3CA-D048-4FBC-B809-F91A2B80D9F8}" srcOrd="8" destOrd="0" presId="urn:microsoft.com/office/officeart/2005/8/layout/default#12"/>
    <dgm:cxn modelId="{BE3C68C9-5A31-421C-B638-66469BF90559}" type="presParOf" srcId="{58D81837-BA7C-4A0C-B933-DBB846276FAE}" destId="{952648ED-EC61-4E88-BB05-1E77D4AA3E59}" srcOrd="9" destOrd="0" presId="urn:microsoft.com/office/officeart/2005/8/layout/default#12"/>
    <dgm:cxn modelId="{5A786610-4615-4C43-B560-B44422F56D63}" type="presParOf" srcId="{58D81837-BA7C-4A0C-B933-DBB846276FAE}" destId="{CA65D95F-BB12-49DC-A22F-FD07AAD003B1}" srcOrd="10" destOrd="0" presId="urn:microsoft.com/office/officeart/2005/8/layout/default#1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8BB8CC8-6195-4F27-93AF-E84BD09E4E3A}" type="doc">
      <dgm:prSet loTypeId="urn:microsoft.com/office/officeart/2005/8/layout/pyramid1" loCatId="pyramid" qsTypeId="urn:microsoft.com/office/officeart/2005/8/quickstyle/3d2" qsCatId="3D" csTypeId="urn:microsoft.com/office/officeart/2005/8/colors/accent4_4" csCatId="accent4" phldr="1"/>
      <dgm:spPr/>
    </dgm:pt>
    <dgm:pt modelId="{524DFFEE-284C-4CD1-98FD-8A82A1C7D559}" type="pres">
      <dgm:prSet presAssocID="{D8BB8CC8-6195-4F27-93AF-E84BD09E4E3A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33D6AF19-918E-4903-9597-8CA605455EC3}" type="presOf" srcId="{D8BB8CC8-6195-4F27-93AF-E84BD09E4E3A}" destId="{524DFFEE-284C-4CD1-98FD-8A82A1C7D559}" srcOrd="0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EF538DB-4D05-4C3C-A38D-E067CD6B78A9}" type="doc">
      <dgm:prSet loTypeId="urn:microsoft.com/office/officeart/2005/8/layout/radial3" loCatId="cycle" qsTypeId="urn:microsoft.com/office/officeart/2005/8/quickstyle/3d1" qsCatId="3D" csTypeId="urn:microsoft.com/office/officeart/2005/8/colors/accent1_2#5" csCatId="accent1" phldr="1"/>
      <dgm:spPr/>
      <dgm:t>
        <a:bodyPr/>
        <a:lstStyle/>
        <a:p>
          <a:endParaRPr lang="es-ES"/>
        </a:p>
      </dgm:t>
    </dgm:pt>
    <dgm:pt modelId="{846DE05E-99C2-4C58-9F45-CF72CC917AC0}">
      <dgm:prSet phldrT="[Texto]" custT="1"/>
      <dgm:spPr/>
      <dgm:t>
        <a:bodyPr/>
        <a:lstStyle/>
        <a:p>
          <a:r>
            <a:rPr lang="et-EE" sz="3200" noProof="0" dirty="0" smtClean="0"/>
            <a:t>Perekondliku ja suhtlus-võrgustiku kaotamine</a:t>
          </a:r>
          <a:endParaRPr lang="et-EE" sz="3200" noProof="0" dirty="0"/>
        </a:p>
      </dgm:t>
    </dgm:pt>
    <dgm:pt modelId="{36EF8D6D-C920-4126-A761-CADF3B2CC06D}" type="parTrans" cxnId="{846853D8-395B-4104-926E-C43987297D1D}">
      <dgm:prSet/>
      <dgm:spPr/>
      <dgm:t>
        <a:bodyPr/>
        <a:lstStyle/>
        <a:p>
          <a:endParaRPr lang="es-ES"/>
        </a:p>
      </dgm:t>
    </dgm:pt>
    <dgm:pt modelId="{4AF54602-D0C9-4AE5-8489-6FD0C0BA30EA}" type="sibTrans" cxnId="{846853D8-395B-4104-926E-C43987297D1D}">
      <dgm:prSet/>
      <dgm:spPr/>
      <dgm:t>
        <a:bodyPr/>
        <a:lstStyle/>
        <a:p>
          <a:endParaRPr lang="es-ES"/>
        </a:p>
      </dgm:t>
    </dgm:pt>
    <dgm:pt modelId="{8018DB71-07E5-4618-B7F4-B9D6B915DA5C}">
      <dgm:prSet phldrT="[Texto]" custT="1"/>
      <dgm:spPr/>
      <dgm:t>
        <a:bodyPr/>
        <a:lstStyle/>
        <a:p>
          <a:r>
            <a:rPr lang="et-EE" sz="3200" noProof="0" dirty="0" smtClean="0"/>
            <a:t>Töölt puudumine ja töökaotus</a:t>
          </a:r>
          <a:endParaRPr lang="et-EE" sz="3200" noProof="0" dirty="0"/>
        </a:p>
      </dgm:t>
    </dgm:pt>
    <dgm:pt modelId="{CFB34E4A-DDF6-4BA5-9621-1E8A89B61D49}" type="parTrans" cxnId="{2EC57DD3-B62D-43A8-954F-80A866765757}">
      <dgm:prSet/>
      <dgm:spPr/>
      <dgm:t>
        <a:bodyPr/>
        <a:lstStyle/>
        <a:p>
          <a:endParaRPr lang="es-ES"/>
        </a:p>
      </dgm:t>
    </dgm:pt>
    <dgm:pt modelId="{B6D2B2EC-CFB0-4409-901C-81EC082A6C9D}" type="sibTrans" cxnId="{2EC57DD3-B62D-43A8-954F-80A866765757}">
      <dgm:prSet/>
      <dgm:spPr/>
      <dgm:t>
        <a:bodyPr/>
        <a:lstStyle/>
        <a:p>
          <a:endParaRPr lang="es-ES"/>
        </a:p>
      </dgm:t>
    </dgm:pt>
    <dgm:pt modelId="{6C93D998-1A76-4D12-A4A3-D002AB0AF577}">
      <dgm:prSet/>
      <dgm:spPr/>
      <dgm:t>
        <a:bodyPr/>
        <a:lstStyle/>
        <a:p>
          <a:r>
            <a:rPr lang="et-EE" noProof="0" dirty="0" smtClean="0"/>
            <a:t>Vägivallatseja kogu </a:t>
          </a:r>
          <a:r>
            <a:rPr lang="et-EE" noProof="0" dirty="0" smtClean="0"/>
            <a:t>elu keskpunkt</a:t>
          </a:r>
          <a:endParaRPr lang="et-EE" noProof="0" dirty="0"/>
        </a:p>
      </dgm:t>
    </dgm:pt>
    <dgm:pt modelId="{3837647D-928E-4069-BA50-55609C6E5901}" type="parTrans" cxnId="{2A538DA8-A1FB-41BD-AB8B-A440BD4324C1}">
      <dgm:prSet/>
      <dgm:spPr/>
      <dgm:t>
        <a:bodyPr/>
        <a:lstStyle/>
        <a:p>
          <a:endParaRPr lang="es-ES"/>
        </a:p>
      </dgm:t>
    </dgm:pt>
    <dgm:pt modelId="{F1760970-FCBA-41DA-981C-B3534CBF6197}" type="sibTrans" cxnId="{2A538DA8-A1FB-41BD-AB8B-A440BD4324C1}">
      <dgm:prSet/>
      <dgm:spPr/>
      <dgm:t>
        <a:bodyPr/>
        <a:lstStyle/>
        <a:p>
          <a:endParaRPr lang="es-ES"/>
        </a:p>
      </dgm:t>
    </dgm:pt>
    <dgm:pt modelId="{6395D314-EC04-4315-85BF-665282ABC490}">
      <dgm:prSet/>
      <dgm:spPr/>
      <dgm:t>
        <a:bodyPr/>
        <a:lstStyle/>
        <a:p>
          <a:r>
            <a:rPr lang="et-EE" noProof="0" dirty="0" smtClean="0"/>
            <a:t>Perekond Ohver majanduslikult sõltuv</a:t>
          </a:r>
          <a:endParaRPr lang="et-EE" noProof="0" dirty="0"/>
        </a:p>
      </dgm:t>
    </dgm:pt>
    <dgm:pt modelId="{6D4B9C70-437D-40DF-A1B7-F86F17D4E46A}" type="parTrans" cxnId="{6160171E-EABA-4F42-AC31-C454B8987591}">
      <dgm:prSet/>
      <dgm:spPr/>
      <dgm:t>
        <a:bodyPr/>
        <a:lstStyle/>
        <a:p>
          <a:endParaRPr lang="es-ES"/>
        </a:p>
      </dgm:t>
    </dgm:pt>
    <dgm:pt modelId="{7A769A58-C609-44EF-8F85-5E1BC075A74B}" type="sibTrans" cxnId="{6160171E-EABA-4F42-AC31-C454B8987591}">
      <dgm:prSet/>
      <dgm:spPr/>
      <dgm:t>
        <a:bodyPr/>
        <a:lstStyle/>
        <a:p>
          <a:endParaRPr lang="es-ES"/>
        </a:p>
      </dgm:t>
    </dgm:pt>
    <dgm:pt modelId="{BE866123-09F5-475F-8DF6-4825418C71FF}">
      <dgm:prSet phldrT="[Texto]" phldr="1" custScaleX="203874" custScaleY="190810" custRadScaleRad="112986" custRadScaleInc="-4355"/>
      <dgm:spPr/>
      <dgm:t>
        <a:bodyPr/>
        <a:lstStyle/>
        <a:p>
          <a:endParaRPr lang="es-ES" dirty="0"/>
        </a:p>
      </dgm:t>
    </dgm:pt>
    <dgm:pt modelId="{08C24BD8-2701-4F12-B47D-BE16EDFAC073}" type="sibTrans" cxnId="{F48BA929-2BCA-4224-BE91-A10BD21443B3}">
      <dgm:prSet/>
      <dgm:spPr/>
      <dgm:t>
        <a:bodyPr/>
        <a:lstStyle/>
        <a:p>
          <a:endParaRPr lang="es-ES"/>
        </a:p>
      </dgm:t>
    </dgm:pt>
    <dgm:pt modelId="{8E48CFF3-825E-4A91-BB6E-CB94EDCBFC2C}" type="parTrans" cxnId="{F48BA929-2BCA-4224-BE91-A10BD21443B3}">
      <dgm:prSet/>
      <dgm:spPr/>
      <dgm:t>
        <a:bodyPr/>
        <a:lstStyle/>
        <a:p>
          <a:endParaRPr lang="es-ES"/>
        </a:p>
      </dgm:t>
    </dgm:pt>
    <dgm:pt modelId="{409286CE-3086-4F7C-B55A-38699F52A055}">
      <dgm:prSet phldrT="[Texto]" custLinFactNeighborX="-18871" custLinFactNeighborY="-2050"/>
      <dgm:spPr/>
      <dgm:t>
        <a:bodyPr/>
        <a:lstStyle/>
        <a:p>
          <a:endParaRPr lang="es-ES" dirty="0"/>
        </a:p>
      </dgm:t>
    </dgm:pt>
    <dgm:pt modelId="{4EBFA912-AEF9-42DF-BD0C-4BDF13CB2F09}" type="sibTrans" cxnId="{653CEFCC-0E6E-4E7C-8FE4-9994B057FE95}">
      <dgm:prSet/>
      <dgm:spPr/>
      <dgm:t>
        <a:bodyPr/>
        <a:lstStyle/>
        <a:p>
          <a:endParaRPr lang="es-ES"/>
        </a:p>
      </dgm:t>
    </dgm:pt>
    <dgm:pt modelId="{23F2B07D-D620-4A14-9F0A-1DD083A8E8E5}" type="parTrans" cxnId="{653CEFCC-0E6E-4E7C-8FE4-9994B057FE95}">
      <dgm:prSet/>
      <dgm:spPr/>
      <dgm:t>
        <a:bodyPr/>
        <a:lstStyle/>
        <a:p>
          <a:endParaRPr lang="es-ES"/>
        </a:p>
      </dgm:t>
    </dgm:pt>
    <dgm:pt modelId="{13C4AF03-340C-45B7-98B2-575A2E1E0D2E}" type="pres">
      <dgm:prSet presAssocID="{5EF538DB-4D05-4C3C-A38D-E067CD6B78A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1A3829F-0AD2-4EDE-B031-1B91ED91710D}" type="pres">
      <dgm:prSet presAssocID="{5EF538DB-4D05-4C3C-A38D-E067CD6B78A9}" presName="radial" presStyleCnt="0">
        <dgm:presLayoutVars>
          <dgm:animLvl val="ctr"/>
        </dgm:presLayoutVars>
      </dgm:prSet>
      <dgm:spPr/>
    </dgm:pt>
    <dgm:pt modelId="{1D54A4C4-5659-4E0C-B833-667A6E8198A0}" type="pres">
      <dgm:prSet presAssocID="{846DE05E-99C2-4C58-9F45-CF72CC917AC0}" presName="centerShape" presStyleLbl="vennNode1" presStyleIdx="0" presStyleCnt="4" custScaleX="130448" custScaleY="123274" custLinFactNeighborX="-71663" custLinFactNeighborY="-37829"/>
      <dgm:spPr/>
      <dgm:t>
        <a:bodyPr/>
        <a:lstStyle/>
        <a:p>
          <a:endParaRPr lang="es-ES"/>
        </a:p>
      </dgm:t>
    </dgm:pt>
    <dgm:pt modelId="{411B707B-2089-4D00-AEB2-630EA8EA1EC3}" type="pres">
      <dgm:prSet presAssocID="{8018DB71-07E5-4618-B7F4-B9D6B915DA5C}" presName="node" presStyleLbl="vennNode1" presStyleIdx="1" presStyleCnt="4" custScaleX="248786" custScaleY="243660" custRadScaleRad="139393" custRadScaleInc="4544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DC62DDB-0C15-4DA6-B6E9-B8F0D4556CB4}" type="pres">
      <dgm:prSet presAssocID="{6395D314-EC04-4315-85BF-665282ABC490}" presName="node" presStyleLbl="vennNode1" presStyleIdx="2" presStyleCnt="4" custScaleX="145533" custScaleY="132028" custRadScaleRad="151149" custRadScaleInc="-1477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08239A8-C112-4440-8820-CADC8BBCE4B6}" type="pres">
      <dgm:prSet presAssocID="{6C93D998-1A76-4D12-A4A3-D002AB0AF577}" presName="node" presStyleLbl="vennNode1" presStyleIdx="3" presStyleCnt="4" custScaleX="148257" custScaleY="138092" custRadScaleRad="45616" custRadScaleInc="-1324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A538DA8-A1FB-41BD-AB8B-A440BD4324C1}" srcId="{846DE05E-99C2-4C58-9F45-CF72CC917AC0}" destId="{6C93D998-1A76-4D12-A4A3-D002AB0AF577}" srcOrd="2" destOrd="0" parTransId="{3837647D-928E-4069-BA50-55609C6E5901}" sibTransId="{F1760970-FCBA-41DA-981C-B3534CBF6197}"/>
    <dgm:cxn modelId="{53808903-A880-459B-88B0-EC47B37493CB}" type="presOf" srcId="{6C93D998-1A76-4D12-A4A3-D002AB0AF577}" destId="{808239A8-C112-4440-8820-CADC8BBCE4B6}" srcOrd="0" destOrd="0" presId="urn:microsoft.com/office/officeart/2005/8/layout/radial3"/>
    <dgm:cxn modelId="{653CEFCC-0E6E-4E7C-8FE4-9994B057FE95}" srcId="{5EF538DB-4D05-4C3C-A38D-E067CD6B78A9}" destId="{409286CE-3086-4F7C-B55A-38699F52A055}" srcOrd="1" destOrd="0" parTransId="{23F2B07D-D620-4A14-9F0A-1DD083A8E8E5}" sibTransId="{4EBFA912-AEF9-42DF-BD0C-4BDF13CB2F09}"/>
    <dgm:cxn modelId="{2EC57DD3-B62D-43A8-954F-80A866765757}" srcId="{846DE05E-99C2-4C58-9F45-CF72CC917AC0}" destId="{8018DB71-07E5-4618-B7F4-B9D6B915DA5C}" srcOrd="0" destOrd="0" parTransId="{CFB34E4A-DDF6-4BA5-9621-1E8A89B61D49}" sibTransId="{B6D2B2EC-CFB0-4409-901C-81EC082A6C9D}"/>
    <dgm:cxn modelId="{F48BA929-2BCA-4224-BE91-A10BD21443B3}" srcId="{5EF538DB-4D05-4C3C-A38D-E067CD6B78A9}" destId="{BE866123-09F5-475F-8DF6-4825418C71FF}" srcOrd="2" destOrd="0" parTransId="{8E48CFF3-825E-4A91-BB6E-CB94EDCBFC2C}" sibTransId="{08C24BD8-2701-4F12-B47D-BE16EDFAC073}"/>
    <dgm:cxn modelId="{6E38177A-426A-436D-BAE9-88C6F72F0E22}" type="presOf" srcId="{846DE05E-99C2-4C58-9F45-CF72CC917AC0}" destId="{1D54A4C4-5659-4E0C-B833-667A6E8198A0}" srcOrd="0" destOrd="0" presId="urn:microsoft.com/office/officeart/2005/8/layout/radial3"/>
    <dgm:cxn modelId="{5D07680A-8026-40EF-98FB-4593ABCF16CB}" type="presOf" srcId="{5EF538DB-4D05-4C3C-A38D-E067CD6B78A9}" destId="{13C4AF03-340C-45B7-98B2-575A2E1E0D2E}" srcOrd="0" destOrd="0" presId="urn:microsoft.com/office/officeart/2005/8/layout/radial3"/>
    <dgm:cxn modelId="{6160171E-EABA-4F42-AC31-C454B8987591}" srcId="{846DE05E-99C2-4C58-9F45-CF72CC917AC0}" destId="{6395D314-EC04-4315-85BF-665282ABC490}" srcOrd="1" destOrd="0" parTransId="{6D4B9C70-437D-40DF-A1B7-F86F17D4E46A}" sibTransId="{7A769A58-C609-44EF-8F85-5E1BC075A74B}"/>
    <dgm:cxn modelId="{B9112FDF-22F8-42F1-955F-AD4C4874C0F8}" type="presOf" srcId="{6395D314-EC04-4315-85BF-665282ABC490}" destId="{6DC62DDB-0C15-4DA6-B6E9-B8F0D4556CB4}" srcOrd="0" destOrd="0" presId="urn:microsoft.com/office/officeart/2005/8/layout/radial3"/>
    <dgm:cxn modelId="{846853D8-395B-4104-926E-C43987297D1D}" srcId="{5EF538DB-4D05-4C3C-A38D-E067CD6B78A9}" destId="{846DE05E-99C2-4C58-9F45-CF72CC917AC0}" srcOrd="0" destOrd="0" parTransId="{36EF8D6D-C920-4126-A761-CADF3B2CC06D}" sibTransId="{4AF54602-D0C9-4AE5-8489-6FD0C0BA30EA}"/>
    <dgm:cxn modelId="{12DE8E85-8526-4801-BA09-602D436FC275}" type="presOf" srcId="{8018DB71-07E5-4618-B7F4-B9D6B915DA5C}" destId="{411B707B-2089-4D00-AEB2-630EA8EA1EC3}" srcOrd="0" destOrd="0" presId="urn:microsoft.com/office/officeart/2005/8/layout/radial3"/>
    <dgm:cxn modelId="{859357C8-EC7C-439E-85C3-14F9ACB6F1F3}" type="presParOf" srcId="{13C4AF03-340C-45B7-98B2-575A2E1E0D2E}" destId="{D1A3829F-0AD2-4EDE-B031-1B91ED91710D}" srcOrd="0" destOrd="0" presId="urn:microsoft.com/office/officeart/2005/8/layout/radial3"/>
    <dgm:cxn modelId="{E664BBA9-E29A-4CD5-BF62-0367C06E37EE}" type="presParOf" srcId="{D1A3829F-0AD2-4EDE-B031-1B91ED91710D}" destId="{1D54A4C4-5659-4E0C-B833-667A6E8198A0}" srcOrd="0" destOrd="0" presId="urn:microsoft.com/office/officeart/2005/8/layout/radial3"/>
    <dgm:cxn modelId="{D402927F-F1FB-401A-887B-D2C7A0F34448}" type="presParOf" srcId="{D1A3829F-0AD2-4EDE-B031-1B91ED91710D}" destId="{411B707B-2089-4D00-AEB2-630EA8EA1EC3}" srcOrd="1" destOrd="0" presId="urn:microsoft.com/office/officeart/2005/8/layout/radial3"/>
    <dgm:cxn modelId="{78E12FD3-94EE-45F5-9822-760FE43DBB08}" type="presParOf" srcId="{D1A3829F-0AD2-4EDE-B031-1B91ED91710D}" destId="{6DC62DDB-0C15-4DA6-B6E9-B8F0D4556CB4}" srcOrd="2" destOrd="0" presId="urn:microsoft.com/office/officeart/2005/8/layout/radial3"/>
    <dgm:cxn modelId="{57E9D5E2-0223-4AA4-8737-8F56F7FFD56D}" type="presParOf" srcId="{D1A3829F-0AD2-4EDE-B031-1B91ED91710D}" destId="{808239A8-C112-4440-8820-CADC8BBCE4B6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2B5741AE-D89A-4526-AA90-0F51CD346830}" type="doc">
      <dgm:prSet loTypeId="urn:microsoft.com/office/officeart/2005/8/layout/chevron2" loCatId="list" qsTypeId="urn:microsoft.com/office/officeart/2005/8/quickstyle/3d3" qsCatId="3D" csTypeId="urn:microsoft.com/office/officeart/2005/8/colors/accent1_3" csCatId="accent1" phldr="1"/>
      <dgm:spPr/>
      <dgm:t>
        <a:bodyPr/>
        <a:lstStyle/>
        <a:p>
          <a:endParaRPr lang="es-ES"/>
        </a:p>
      </dgm:t>
    </dgm:pt>
    <dgm:pt modelId="{4EA13192-FCB5-4D73-8515-1D298913B25E}">
      <dgm:prSet phldrT="[Texto]" custT="1"/>
      <dgm:spPr>
        <a:solidFill>
          <a:srgbClr val="92D050"/>
        </a:solidFill>
      </dgm:spPr>
      <dgm:t>
        <a:bodyPr/>
        <a:lstStyle/>
        <a:p>
          <a:r>
            <a:rPr lang="es-ES_tradnl" sz="2400" b="1" dirty="0" smtClean="0">
              <a:solidFill>
                <a:schemeClr val="tx1"/>
              </a:solidFill>
            </a:rPr>
            <a:t>OHVRI LAPSED</a:t>
          </a:r>
          <a:endParaRPr lang="es-ES" sz="2400" b="1" dirty="0">
            <a:solidFill>
              <a:schemeClr val="tx1"/>
            </a:solidFill>
          </a:endParaRPr>
        </a:p>
      </dgm:t>
    </dgm:pt>
    <dgm:pt modelId="{10868699-7D83-445A-938B-48D62FF18FD5}" type="parTrans" cxnId="{2ABBA32F-6333-4BAF-A4C8-87945B7E2171}">
      <dgm:prSet/>
      <dgm:spPr/>
      <dgm:t>
        <a:bodyPr/>
        <a:lstStyle/>
        <a:p>
          <a:endParaRPr lang="es-ES"/>
        </a:p>
      </dgm:t>
    </dgm:pt>
    <dgm:pt modelId="{328237C2-BF77-4614-BD10-2AE96626A649}" type="sibTrans" cxnId="{2ABBA32F-6333-4BAF-A4C8-87945B7E2171}">
      <dgm:prSet/>
      <dgm:spPr/>
      <dgm:t>
        <a:bodyPr/>
        <a:lstStyle/>
        <a:p>
          <a:endParaRPr lang="es-ES"/>
        </a:p>
      </dgm:t>
    </dgm:pt>
    <dgm:pt modelId="{8D0EB496-4252-4160-BAAF-4ACE89D709C3}">
      <dgm:prSet phldrT="[Texto]"/>
      <dgm:spPr/>
      <dgm:t>
        <a:bodyPr/>
        <a:lstStyle/>
        <a:p>
          <a:r>
            <a:rPr lang="es-ES_tradnl" dirty="0" smtClean="0"/>
            <a:t>ÕPIRASKUSED</a:t>
          </a:r>
          <a:endParaRPr lang="es-ES" dirty="0"/>
        </a:p>
      </dgm:t>
    </dgm:pt>
    <dgm:pt modelId="{4389D65E-A531-4AE8-98F6-4B394D1A2FF1}" type="parTrans" cxnId="{40B74833-2CBE-43B1-BEC3-6CF2D85F9A98}">
      <dgm:prSet/>
      <dgm:spPr/>
      <dgm:t>
        <a:bodyPr/>
        <a:lstStyle/>
        <a:p>
          <a:endParaRPr lang="es-ES"/>
        </a:p>
      </dgm:t>
    </dgm:pt>
    <dgm:pt modelId="{2107AE08-73BB-417E-A33D-7FCC4104078D}" type="sibTrans" cxnId="{40B74833-2CBE-43B1-BEC3-6CF2D85F9A98}">
      <dgm:prSet/>
      <dgm:spPr/>
      <dgm:t>
        <a:bodyPr/>
        <a:lstStyle/>
        <a:p>
          <a:endParaRPr lang="es-ES"/>
        </a:p>
      </dgm:t>
    </dgm:pt>
    <dgm:pt modelId="{CCD331DF-C58E-4C52-BAB8-71989FF26AE5}">
      <dgm:prSet phldrT="[Texto]"/>
      <dgm:spPr/>
      <dgm:t>
        <a:bodyPr/>
        <a:lstStyle/>
        <a:p>
          <a:r>
            <a:rPr lang="es-ES_tradnl" dirty="0" smtClean="0"/>
            <a:t>SUHTLEMISRASKUSED</a:t>
          </a:r>
          <a:endParaRPr lang="es-ES" dirty="0"/>
        </a:p>
      </dgm:t>
    </dgm:pt>
    <dgm:pt modelId="{54388F02-024E-4B72-9F0E-835D696503FA}" type="parTrans" cxnId="{6DBAFC5B-816A-4D24-99DF-BCC472ACCE06}">
      <dgm:prSet/>
      <dgm:spPr/>
      <dgm:t>
        <a:bodyPr/>
        <a:lstStyle/>
        <a:p>
          <a:endParaRPr lang="es-ES"/>
        </a:p>
      </dgm:t>
    </dgm:pt>
    <dgm:pt modelId="{A162EBF3-665E-4A9D-B192-722094AABB66}" type="sibTrans" cxnId="{6DBAFC5B-816A-4D24-99DF-BCC472ACCE06}">
      <dgm:prSet/>
      <dgm:spPr/>
      <dgm:t>
        <a:bodyPr/>
        <a:lstStyle/>
        <a:p>
          <a:endParaRPr lang="es-ES"/>
        </a:p>
      </dgm:t>
    </dgm:pt>
    <dgm:pt modelId="{F6934E49-9726-4A24-AB83-242455220604}">
      <dgm:prSet phldrT="[Texto]"/>
      <dgm:spPr/>
      <dgm:t>
        <a:bodyPr/>
        <a:lstStyle/>
        <a:p>
          <a:r>
            <a:rPr lang="es-ES_tradnl" dirty="0" smtClean="0"/>
            <a:t>VÄGIVALDNE KÄITUMINE</a:t>
          </a:r>
          <a:endParaRPr lang="es-ES" dirty="0"/>
        </a:p>
      </dgm:t>
    </dgm:pt>
    <dgm:pt modelId="{799707F2-E80D-468D-8DF9-1522EC8B0423}" type="parTrans" cxnId="{10B8285D-373C-429E-88B2-3877EE7CE210}">
      <dgm:prSet/>
      <dgm:spPr/>
      <dgm:t>
        <a:bodyPr/>
        <a:lstStyle/>
        <a:p>
          <a:endParaRPr lang="es-ES"/>
        </a:p>
      </dgm:t>
    </dgm:pt>
    <dgm:pt modelId="{7D6AA1F5-A15B-462F-97FD-E67DCED46661}" type="sibTrans" cxnId="{10B8285D-373C-429E-88B2-3877EE7CE210}">
      <dgm:prSet/>
      <dgm:spPr/>
      <dgm:t>
        <a:bodyPr/>
        <a:lstStyle/>
        <a:p>
          <a:endParaRPr lang="es-ES"/>
        </a:p>
      </dgm:t>
    </dgm:pt>
    <dgm:pt modelId="{84008087-9898-4CE1-BE43-73A93B5502BD}">
      <dgm:prSet/>
      <dgm:spPr/>
      <dgm:t>
        <a:bodyPr/>
        <a:lstStyle/>
        <a:p>
          <a:endParaRPr lang="es-ES" dirty="0"/>
        </a:p>
      </dgm:t>
    </dgm:pt>
    <dgm:pt modelId="{69318885-700E-4CDF-8617-9E80BC8CE6AF}" type="parTrans" cxnId="{B09F5906-10B5-4B2F-A65A-4291B93B944B}">
      <dgm:prSet/>
      <dgm:spPr/>
      <dgm:t>
        <a:bodyPr/>
        <a:lstStyle/>
        <a:p>
          <a:endParaRPr lang="es-ES"/>
        </a:p>
      </dgm:t>
    </dgm:pt>
    <dgm:pt modelId="{AC8D436E-958C-4922-BC72-C93D67ED676E}" type="sibTrans" cxnId="{B09F5906-10B5-4B2F-A65A-4291B93B944B}">
      <dgm:prSet/>
      <dgm:spPr/>
      <dgm:t>
        <a:bodyPr/>
        <a:lstStyle/>
        <a:p>
          <a:endParaRPr lang="es-ES"/>
        </a:p>
      </dgm:t>
    </dgm:pt>
    <dgm:pt modelId="{27105996-69B0-4241-9EFA-B7F45BDC6F7A}">
      <dgm:prSet phldrT="[Texto]"/>
      <dgm:spPr/>
      <dgm:t>
        <a:bodyPr/>
        <a:lstStyle/>
        <a:p>
          <a:r>
            <a:rPr lang="es-ES_tradnl" dirty="0" smtClean="0"/>
            <a:t>VÄGIVALLA LOOMULIKUKS PIDAMINE TURVALISUSE SAAVUTAMISE NIMEL</a:t>
          </a:r>
          <a:endParaRPr lang="es-ES" dirty="0"/>
        </a:p>
      </dgm:t>
    </dgm:pt>
    <dgm:pt modelId="{D63B98AE-D30A-49D8-AD45-DC196F9ABAC4}" type="parTrans" cxnId="{7CA7656D-A6C3-405E-9CA0-77E4E3D266CE}">
      <dgm:prSet/>
      <dgm:spPr/>
      <dgm:t>
        <a:bodyPr/>
        <a:lstStyle/>
        <a:p>
          <a:endParaRPr lang="es-ES"/>
        </a:p>
      </dgm:t>
    </dgm:pt>
    <dgm:pt modelId="{A9A9D3C5-31B8-4D0B-87D5-84A5900CD748}" type="sibTrans" cxnId="{7CA7656D-A6C3-405E-9CA0-77E4E3D266CE}">
      <dgm:prSet/>
      <dgm:spPr/>
      <dgm:t>
        <a:bodyPr/>
        <a:lstStyle/>
        <a:p>
          <a:endParaRPr lang="es-ES"/>
        </a:p>
      </dgm:t>
    </dgm:pt>
    <dgm:pt modelId="{1FB990E7-BFFA-40A8-A2F0-D15DC428DF4B}">
      <dgm:prSet phldrT="[Texto]"/>
      <dgm:spPr/>
      <dgm:t>
        <a:bodyPr/>
        <a:lstStyle/>
        <a:p>
          <a:r>
            <a:rPr lang="es-ES_tradnl" dirty="0" smtClean="0"/>
            <a:t>MADAL ENESEHINNANG</a:t>
          </a:r>
          <a:endParaRPr lang="es-ES" dirty="0"/>
        </a:p>
      </dgm:t>
    </dgm:pt>
    <dgm:pt modelId="{74D89EC6-372C-40F4-9141-BF8666C64BB4}" type="parTrans" cxnId="{6058AE4F-D22F-46FF-8E1B-62752FA3D2E3}">
      <dgm:prSet/>
      <dgm:spPr/>
      <dgm:t>
        <a:bodyPr/>
        <a:lstStyle/>
        <a:p>
          <a:endParaRPr lang="es-ES"/>
        </a:p>
      </dgm:t>
    </dgm:pt>
    <dgm:pt modelId="{776A0187-38E1-4856-9DDC-5FF578FB4B07}" type="sibTrans" cxnId="{6058AE4F-D22F-46FF-8E1B-62752FA3D2E3}">
      <dgm:prSet/>
      <dgm:spPr/>
      <dgm:t>
        <a:bodyPr/>
        <a:lstStyle/>
        <a:p>
          <a:endParaRPr lang="es-ES"/>
        </a:p>
      </dgm:t>
    </dgm:pt>
    <dgm:pt modelId="{11D11183-0654-4112-AF89-4B56944513BA}">
      <dgm:prSet phldrT="[Texto]"/>
      <dgm:spPr/>
      <dgm:t>
        <a:bodyPr/>
        <a:lstStyle/>
        <a:p>
          <a:r>
            <a:rPr lang="es-ES_tradnl" dirty="0" smtClean="0"/>
            <a:t>ÜLDISE ARENGU HÄIRED</a:t>
          </a:r>
          <a:endParaRPr lang="es-ES" dirty="0"/>
        </a:p>
      </dgm:t>
    </dgm:pt>
    <dgm:pt modelId="{9119FFDA-730C-4722-B6EE-EF5E88CDEAF8}" type="parTrans" cxnId="{2660590C-7FA7-4087-9C1B-E28971619439}">
      <dgm:prSet/>
      <dgm:spPr/>
      <dgm:t>
        <a:bodyPr/>
        <a:lstStyle/>
        <a:p>
          <a:endParaRPr lang="es-ES"/>
        </a:p>
      </dgm:t>
    </dgm:pt>
    <dgm:pt modelId="{5A260DC3-2BDC-45BD-BAD0-BEC73E2579CC}" type="sibTrans" cxnId="{2660590C-7FA7-4087-9C1B-E28971619439}">
      <dgm:prSet/>
      <dgm:spPr/>
      <dgm:t>
        <a:bodyPr/>
        <a:lstStyle/>
        <a:p>
          <a:endParaRPr lang="es-ES"/>
        </a:p>
      </dgm:t>
    </dgm:pt>
    <dgm:pt modelId="{6CB6F436-BE4F-40AB-A541-2B061E110C29}">
      <dgm:prSet phldrT="[Texto]"/>
      <dgm:spPr/>
      <dgm:t>
        <a:bodyPr/>
        <a:lstStyle/>
        <a:p>
          <a:endParaRPr lang="es-ES" dirty="0"/>
        </a:p>
      </dgm:t>
    </dgm:pt>
    <dgm:pt modelId="{C6D50114-6F0E-4006-9F3F-5CBB1908826C}" type="parTrans" cxnId="{50CF4AAB-E79B-4D9F-B355-814D119F5AF1}">
      <dgm:prSet/>
      <dgm:spPr/>
      <dgm:t>
        <a:bodyPr/>
        <a:lstStyle/>
        <a:p>
          <a:endParaRPr lang="es-ES"/>
        </a:p>
      </dgm:t>
    </dgm:pt>
    <dgm:pt modelId="{86FBFF64-8946-4F86-8661-AF41A0CD4F0E}" type="sibTrans" cxnId="{50CF4AAB-E79B-4D9F-B355-814D119F5AF1}">
      <dgm:prSet/>
      <dgm:spPr/>
      <dgm:t>
        <a:bodyPr/>
        <a:lstStyle/>
        <a:p>
          <a:endParaRPr lang="es-ES"/>
        </a:p>
      </dgm:t>
    </dgm:pt>
    <dgm:pt modelId="{D4CE81DC-357D-4B8A-A263-0FC09BA1A220}">
      <dgm:prSet phldrT="[Texto]"/>
      <dgm:spPr/>
      <dgm:t>
        <a:bodyPr/>
        <a:lstStyle/>
        <a:p>
          <a:endParaRPr lang="es-ES" dirty="0"/>
        </a:p>
      </dgm:t>
    </dgm:pt>
    <dgm:pt modelId="{86A58F9B-5AFF-4771-AD53-94C99335C086}" type="parTrans" cxnId="{CD1FEA31-211E-47D3-AADC-5A26D550A5E2}">
      <dgm:prSet/>
      <dgm:spPr/>
      <dgm:t>
        <a:bodyPr/>
        <a:lstStyle/>
        <a:p>
          <a:endParaRPr lang="es-ES"/>
        </a:p>
      </dgm:t>
    </dgm:pt>
    <dgm:pt modelId="{70E1B08F-79CC-46E6-884E-88351F17250F}" type="sibTrans" cxnId="{CD1FEA31-211E-47D3-AADC-5A26D550A5E2}">
      <dgm:prSet/>
      <dgm:spPr/>
      <dgm:t>
        <a:bodyPr/>
        <a:lstStyle/>
        <a:p>
          <a:endParaRPr lang="es-ES"/>
        </a:p>
      </dgm:t>
    </dgm:pt>
    <dgm:pt modelId="{869D1783-62B4-4AC4-8EAD-73C3E2BEEA16}">
      <dgm:prSet phldrT="[Texto]"/>
      <dgm:spPr/>
      <dgm:t>
        <a:bodyPr/>
        <a:lstStyle/>
        <a:p>
          <a:endParaRPr lang="es-ES" dirty="0"/>
        </a:p>
      </dgm:t>
    </dgm:pt>
    <dgm:pt modelId="{89A61639-67AC-45A9-AE22-6F1E107AC019}" type="parTrans" cxnId="{35EFD93F-22EA-4D37-9599-5292AB520E5F}">
      <dgm:prSet/>
      <dgm:spPr/>
      <dgm:t>
        <a:bodyPr/>
        <a:lstStyle/>
        <a:p>
          <a:endParaRPr lang="en-US"/>
        </a:p>
      </dgm:t>
    </dgm:pt>
    <dgm:pt modelId="{DC11A9FA-9D97-4A3D-BD8C-214989C17112}" type="sibTrans" cxnId="{35EFD93F-22EA-4D37-9599-5292AB520E5F}">
      <dgm:prSet/>
      <dgm:spPr/>
      <dgm:t>
        <a:bodyPr/>
        <a:lstStyle/>
        <a:p>
          <a:endParaRPr lang="en-US"/>
        </a:p>
      </dgm:t>
    </dgm:pt>
    <dgm:pt modelId="{01C30E43-B686-4C06-B3C3-C3E3A2F4B67C}">
      <dgm:prSet phldrT="[Texto]"/>
      <dgm:spPr/>
      <dgm:t>
        <a:bodyPr/>
        <a:lstStyle/>
        <a:p>
          <a:endParaRPr lang="es-ES" dirty="0"/>
        </a:p>
      </dgm:t>
    </dgm:pt>
    <dgm:pt modelId="{9025CF0A-3F2A-408D-8C44-C142C543AFA2}" type="parTrans" cxnId="{9D0FDA4A-EA45-47E7-881C-9D6471211027}">
      <dgm:prSet/>
      <dgm:spPr/>
      <dgm:t>
        <a:bodyPr/>
        <a:lstStyle/>
        <a:p>
          <a:endParaRPr lang="en-US"/>
        </a:p>
      </dgm:t>
    </dgm:pt>
    <dgm:pt modelId="{2E502002-B2E4-4A04-AAE3-D98EEEA62C51}" type="sibTrans" cxnId="{9D0FDA4A-EA45-47E7-881C-9D6471211027}">
      <dgm:prSet/>
      <dgm:spPr/>
      <dgm:t>
        <a:bodyPr/>
        <a:lstStyle/>
        <a:p>
          <a:endParaRPr lang="en-US"/>
        </a:p>
      </dgm:t>
    </dgm:pt>
    <dgm:pt modelId="{4FC5543D-3CC4-43A1-9BE2-1D3AAD949571}">
      <dgm:prSet phldrT="[Texto]"/>
      <dgm:spPr/>
      <dgm:t>
        <a:bodyPr/>
        <a:lstStyle/>
        <a:p>
          <a:endParaRPr lang="es-ES" dirty="0"/>
        </a:p>
      </dgm:t>
    </dgm:pt>
    <dgm:pt modelId="{69957D24-6E68-4077-842F-8901FC7CBC4A}" type="parTrans" cxnId="{9A14DF86-ECA4-4825-AF22-DE606FEBB47D}">
      <dgm:prSet/>
      <dgm:spPr/>
      <dgm:t>
        <a:bodyPr/>
        <a:lstStyle/>
        <a:p>
          <a:endParaRPr lang="en-US"/>
        </a:p>
      </dgm:t>
    </dgm:pt>
    <dgm:pt modelId="{A5CB0CB0-05A5-489B-86DC-26DEA351F136}" type="sibTrans" cxnId="{9A14DF86-ECA4-4825-AF22-DE606FEBB47D}">
      <dgm:prSet/>
      <dgm:spPr/>
      <dgm:t>
        <a:bodyPr/>
        <a:lstStyle/>
        <a:p>
          <a:endParaRPr lang="en-US"/>
        </a:p>
      </dgm:t>
    </dgm:pt>
    <dgm:pt modelId="{60D311F3-0C00-438A-9296-3C48078763A1}" type="pres">
      <dgm:prSet presAssocID="{2B5741AE-D89A-4526-AA90-0F51CD34683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082285A8-A569-4AB9-9180-199E60DE57E9}" type="pres">
      <dgm:prSet presAssocID="{4EA13192-FCB5-4D73-8515-1D298913B25E}" presName="composite" presStyleCnt="0"/>
      <dgm:spPr/>
    </dgm:pt>
    <dgm:pt modelId="{0974E338-2B66-42E9-B317-D545EC5D1553}" type="pres">
      <dgm:prSet presAssocID="{4EA13192-FCB5-4D73-8515-1D298913B25E}" presName="parentText" presStyleLbl="alignNode1" presStyleIdx="0" presStyleCnt="1" custScaleY="122631" custLinFactNeighborY="-256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409EE99-C846-41BC-A068-2EFDB34A1C8E}" type="pres">
      <dgm:prSet presAssocID="{4EA13192-FCB5-4D73-8515-1D298913B25E}" presName="descendantText" presStyleLbl="alignAcc1" presStyleIdx="0" presStyleCnt="1" custScaleY="20749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660590C-7FA7-4087-9C1B-E28971619439}" srcId="{4EA13192-FCB5-4D73-8515-1D298913B25E}" destId="{11D11183-0654-4112-AF89-4B56944513BA}" srcOrd="10" destOrd="0" parTransId="{9119FFDA-730C-4722-B6EE-EF5E88CDEAF8}" sibTransId="{5A260DC3-2BDC-45BD-BAD0-BEC73E2579CC}"/>
    <dgm:cxn modelId="{CD1FEA31-211E-47D3-AADC-5A26D550A5E2}" srcId="{4EA13192-FCB5-4D73-8515-1D298913B25E}" destId="{D4CE81DC-357D-4B8A-A263-0FC09BA1A220}" srcOrd="3" destOrd="0" parTransId="{86A58F9B-5AFF-4771-AD53-94C99335C086}" sibTransId="{70E1B08F-79CC-46E6-884E-88351F17250F}"/>
    <dgm:cxn modelId="{F79EA351-89DF-45F8-901C-BC76080BE705}" type="presOf" srcId="{CCD331DF-C58E-4C52-BAB8-71989FF26AE5}" destId="{0409EE99-C846-41BC-A068-2EFDB34A1C8E}" srcOrd="0" destOrd="2" presId="urn:microsoft.com/office/officeart/2005/8/layout/chevron2"/>
    <dgm:cxn modelId="{B09F5906-10B5-4B2F-A65A-4291B93B944B}" srcId="{4EA13192-FCB5-4D73-8515-1D298913B25E}" destId="{84008087-9898-4CE1-BE43-73A93B5502BD}" srcOrd="11" destOrd="0" parTransId="{69318885-700E-4CDF-8617-9E80BC8CE6AF}" sibTransId="{AC8D436E-958C-4922-BC72-C93D67ED676E}"/>
    <dgm:cxn modelId="{E5C45BC9-2A3F-4D66-AB2C-1848653C413C}" type="presOf" srcId="{8D0EB496-4252-4160-BAAF-4ACE89D709C3}" destId="{0409EE99-C846-41BC-A068-2EFDB34A1C8E}" srcOrd="0" destOrd="0" presId="urn:microsoft.com/office/officeart/2005/8/layout/chevron2"/>
    <dgm:cxn modelId="{6058AE4F-D22F-46FF-8E1B-62752FA3D2E3}" srcId="{4EA13192-FCB5-4D73-8515-1D298913B25E}" destId="{1FB990E7-BFFA-40A8-A2F0-D15DC428DF4B}" srcOrd="8" destOrd="0" parTransId="{74D89EC6-372C-40F4-9141-BF8666C64BB4}" sibTransId="{776A0187-38E1-4856-9DDC-5FF578FB4B07}"/>
    <dgm:cxn modelId="{A511BA7A-E310-4B7F-BBBE-6AD50BB3C286}" type="presOf" srcId="{11D11183-0654-4112-AF89-4B56944513BA}" destId="{0409EE99-C846-41BC-A068-2EFDB34A1C8E}" srcOrd="0" destOrd="10" presId="urn:microsoft.com/office/officeart/2005/8/layout/chevron2"/>
    <dgm:cxn modelId="{2ABBA32F-6333-4BAF-A4C8-87945B7E2171}" srcId="{2B5741AE-D89A-4526-AA90-0F51CD346830}" destId="{4EA13192-FCB5-4D73-8515-1D298913B25E}" srcOrd="0" destOrd="0" parTransId="{10868699-7D83-445A-938B-48D62FF18FD5}" sibTransId="{328237C2-BF77-4614-BD10-2AE96626A649}"/>
    <dgm:cxn modelId="{E02F3CE1-0591-4A62-8F26-EDF470E79BB0}" type="presOf" srcId="{D4CE81DC-357D-4B8A-A263-0FC09BA1A220}" destId="{0409EE99-C846-41BC-A068-2EFDB34A1C8E}" srcOrd="0" destOrd="3" presId="urn:microsoft.com/office/officeart/2005/8/layout/chevron2"/>
    <dgm:cxn modelId="{FC35155B-7B23-4804-BCC9-CB0A4D0D3DE9}" type="presOf" srcId="{869D1783-62B4-4AC4-8EAD-73C3E2BEEA16}" destId="{0409EE99-C846-41BC-A068-2EFDB34A1C8E}" srcOrd="0" destOrd="5" presId="urn:microsoft.com/office/officeart/2005/8/layout/chevron2"/>
    <dgm:cxn modelId="{C27F6A92-8CF9-4344-8D3C-31604A36E026}" type="presOf" srcId="{2B5741AE-D89A-4526-AA90-0F51CD346830}" destId="{60D311F3-0C00-438A-9296-3C48078763A1}" srcOrd="0" destOrd="0" presId="urn:microsoft.com/office/officeart/2005/8/layout/chevron2"/>
    <dgm:cxn modelId="{F8C47AFD-9FA7-44A7-8B13-F24024FA85DC}" type="presOf" srcId="{4EA13192-FCB5-4D73-8515-1D298913B25E}" destId="{0974E338-2B66-42E9-B317-D545EC5D1553}" srcOrd="0" destOrd="0" presId="urn:microsoft.com/office/officeart/2005/8/layout/chevron2"/>
    <dgm:cxn modelId="{7CA7656D-A6C3-405E-9CA0-77E4E3D266CE}" srcId="{4EA13192-FCB5-4D73-8515-1D298913B25E}" destId="{27105996-69B0-4241-9EFA-B7F45BDC6F7A}" srcOrd="6" destOrd="0" parTransId="{D63B98AE-D30A-49D8-AD45-DC196F9ABAC4}" sibTransId="{A9A9D3C5-31B8-4D0B-87D5-84A5900CD748}"/>
    <dgm:cxn modelId="{226D352A-DC07-42F9-B333-B75A3CD705A2}" type="presOf" srcId="{27105996-69B0-4241-9EFA-B7F45BDC6F7A}" destId="{0409EE99-C846-41BC-A068-2EFDB34A1C8E}" srcOrd="0" destOrd="6" presId="urn:microsoft.com/office/officeart/2005/8/layout/chevron2"/>
    <dgm:cxn modelId="{6DBAFC5B-816A-4D24-99DF-BCC472ACCE06}" srcId="{4EA13192-FCB5-4D73-8515-1D298913B25E}" destId="{CCD331DF-C58E-4C52-BAB8-71989FF26AE5}" srcOrd="2" destOrd="0" parTransId="{54388F02-024E-4B72-9F0E-835D696503FA}" sibTransId="{A162EBF3-665E-4A9D-B192-722094AABB66}"/>
    <dgm:cxn modelId="{10B8285D-373C-429E-88B2-3877EE7CE210}" srcId="{4EA13192-FCB5-4D73-8515-1D298913B25E}" destId="{F6934E49-9726-4A24-AB83-242455220604}" srcOrd="4" destOrd="0" parTransId="{799707F2-E80D-468D-8DF9-1522EC8B0423}" sibTransId="{7D6AA1F5-A15B-462F-97FD-E67DCED46661}"/>
    <dgm:cxn modelId="{FFBAA868-306C-4AB4-AA95-E4B77B93BCB9}" type="presOf" srcId="{1FB990E7-BFFA-40A8-A2F0-D15DC428DF4B}" destId="{0409EE99-C846-41BC-A068-2EFDB34A1C8E}" srcOrd="0" destOrd="8" presId="urn:microsoft.com/office/officeart/2005/8/layout/chevron2"/>
    <dgm:cxn modelId="{B5608A1D-7BBC-4490-807A-1F6B29BE07C5}" type="presOf" srcId="{84008087-9898-4CE1-BE43-73A93B5502BD}" destId="{0409EE99-C846-41BC-A068-2EFDB34A1C8E}" srcOrd="0" destOrd="11" presId="urn:microsoft.com/office/officeart/2005/8/layout/chevron2"/>
    <dgm:cxn modelId="{6C92D8B0-7DE0-40E0-BCC0-7C88F1A64617}" type="presOf" srcId="{4FC5543D-3CC4-43A1-9BE2-1D3AAD949571}" destId="{0409EE99-C846-41BC-A068-2EFDB34A1C8E}" srcOrd="0" destOrd="9" presId="urn:microsoft.com/office/officeart/2005/8/layout/chevron2"/>
    <dgm:cxn modelId="{062CBE67-EE4C-43C5-B5D7-F20728180436}" type="presOf" srcId="{01C30E43-B686-4C06-B3C3-C3E3A2F4B67C}" destId="{0409EE99-C846-41BC-A068-2EFDB34A1C8E}" srcOrd="0" destOrd="7" presId="urn:microsoft.com/office/officeart/2005/8/layout/chevron2"/>
    <dgm:cxn modelId="{73EF0906-82C4-423A-8567-FF4DDEA10A87}" type="presOf" srcId="{6CB6F436-BE4F-40AB-A541-2B061E110C29}" destId="{0409EE99-C846-41BC-A068-2EFDB34A1C8E}" srcOrd="0" destOrd="1" presId="urn:microsoft.com/office/officeart/2005/8/layout/chevron2"/>
    <dgm:cxn modelId="{35EFD93F-22EA-4D37-9599-5292AB520E5F}" srcId="{4EA13192-FCB5-4D73-8515-1D298913B25E}" destId="{869D1783-62B4-4AC4-8EAD-73C3E2BEEA16}" srcOrd="5" destOrd="0" parTransId="{89A61639-67AC-45A9-AE22-6F1E107AC019}" sibTransId="{DC11A9FA-9D97-4A3D-BD8C-214989C17112}"/>
    <dgm:cxn modelId="{9D0FDA4A-EA45-47E7-881C-9D6471211027}" srcId="{4EA13192-FCB5-4D73-8515-1D298913B25E}" destId="{01C30E43-B686-4C06-B3C3-C3E3A2F4B67C}" srcOrd="7" destOrd="0" parTransId="{9025CF0A-3F2A-408D-8C44-C142C543AFA2}" sibTransId="{2E502002-B2E4-4A04-AAE3-D98EEEA62C51}"/>
    <dgm:cxn modelId="{D24A79C8-D11C-40F7-9EFF-DBCEB869DDFE}" type="presOf" srcId="{F6934E49-9726-4A24-AB83-242455220604}" destId="{0409EE99-C846-41BC-A068-2EFDB34A1C8E}" srcOrd="0" destOrd="4" presId="urn:microsoft.com/office/officeart/2005/8/layout/chevron2"/>
    <dgm:cxn modelId="{50CF4AAB-E79B-4D9F-B355-814D119F5AF1}" srcId="{4EA13192-FCB5-4D73-8515-1D298913B25E}" destId="{6CB6F436-BE4F-40AB-A541-2B061E110C29}" srcOrd="1" destOrd="0" parTransId="{C6D50114-6F0E-4006-9F3F-5CBB1908826C}" sibTransId="{86FBFF64-8946-4F86-8661-AF41A0CD4F0E}"/>
    <dgm:cxn modelId="{40B74833-2CBE-43B1-BEC3-6CF2D85F9A98}" srcId="{4EA13192-FCB5-4D73-8515-1D298913B25E}" destId="{8D0EB496-4252-4160-BAAF-4ACE89D709C3}" srcOrd="0" destOrd="0" parTransId="{4389D65E-A531-4AE8-98F6-4B394D1A2FF1}" sibTransId="{2107AE08-73BB-417E-A33D-7FCC4104078D}"/>
    <dgm:cxn modelId="{9A14DF86-ECA4-4825-AF22-DE606FEBB47D}" srcId="{4EA13192-FCB5-4D73-8515-1D298913B25E}" destId="{4FC5543D-3CC4-43A1-9BE2-1D3AAD949571}" srcOrd="9" destOrd="0" parTransId="{69957D24-6E68-4077-842F-8901FC7CBC4A}" sibTransId="{A5CB0CB0-05A5-489B-86DC-26DEA351F136}"/>
    <dgm:cxn modelId="{2682F107-2665-44F9-B92F-CE2AD6389FAF}" type="presParOf" srcId="{60D311F3-0C00-438A-9296-3C48078763A1}" destId="{082285A8-A569-4AB9-9180-199E60DE57E9}" srcOrd="0" destOrd="0" presId="urn:microsoft.com/office/officeart/2005/8/layout/chevron2"/>
    <dgm:cxn modelId="{7415B826-FBCD-469A-986C-97DB18ED396D}" type="presParOf" srcId="{082285A8-A569-4AB9-9180-199E60DE57E9}" destId="{0974E338-2B66-42E9-B317-D545EC5D1553}" srcOrd="0" destOrd="0" presId="urn:microsoft.com/office/officeart/2005/8/layout/chevron2"/>
    <dgm:cxn modelId="{F1EC6C26-4B88-44E3-98CB-175A0AF56002}" type="presParOf" srcId="{082285A8-A569-4AB9-9180-199E60DE57E9}" destId="{0409EE99-C846-41BC-A068-2EFDB34A1C8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EEACFF92-8FBD-4EFA-B039-2C72973980A4}" type="doc">
      <dgm:prSet loTypeId="urn:microsoft.com/office/officeart/2005/8/layout/list1" loCatId="list" qsTypeId="urn:microsoft.com/office/officeart/2005/8/quickstyle/simple1#1" qsCatId="simple" csTypeId="urn:microsoft.com/office/officeart/2005/8/colors/accent1_2#6" csCatId="accent1" phldr="1"/>
      <dgm:spPr/>
      <dgm:t>
        <a:bodyPr/>
        <a:lstStyle/>
        <a:p>
          <a:endParaRPr lang="es-ES"/>
        </a:p>
      </dgm:t>
    </dgm:pt>
    <dgm:pt modelId="{A716151B-094F-4232-8598-C4097894A0AD}">
      <dgm:prSet phldrT="[Texto]"/>
      <dgm:spPr/>
      <dgm:t>
        <a:bodyPr/>
        <a:lstStyle/>
        <a:p>
          <a:r>
            <a:rPr lang="es-ES_tradnl" dirty="0" smtClean="0"/>
            <a:t>TAGAJÄRJED</a:t>
          </a:r>
          <a:endParaRPr lang="es-ES" dirty="0"/>
        </a:p>
      </dgm:t>
    </dgm:pt>
    <dgm:pt modelId="{93A2CCF2-3604-4738-969E-A6594152B310}" type="parTrans" cxnId="{8207CE74-0738-4197-A930-3D4FD0A28AB3}">
      <dgm:prSet/>
      <dgm:spPr/>
      <dgm:t>
        <a:bodyPr/>
        <a:lstStyle/>
        <a:p>
          <a:endParaRPr lang="es-ES"/>
        </a:p>
      </dgm:t>
    </dgm:pt>
    <dgm:pt modelId="{F4C34A4A-76A1-43B0-BCAB-A50DD10FE6F8}" type="sibTrans" cxnId="{8207CE74-0738-4197-A930-3D4FD0A28AB3}">
      <dgm:prSet/>
      <dgm:spPr/>
      <dgm:t>
        <a:bodyPr/>
        <a:lstStyle/>
        <a:p>
          <a:endParaRPr lang="es-ES"/>
        </a:p>
      </dgm:t>
    </dgm:pt>
    <dgm:pt modelId="{C0B9B4D2-D09E-41FA-A0DF-064EB42F03CB}">
      <dgm:prSet custT="1"/>
      <dgm:spPr/>
      <dgm:t>
        <a:bodyPr/>
        <a:lstStyle/>
        <a:p>
          <a:pPr algn="just"/>
          <a:r>
            <a:rPr lang="es-ES_tradnl" sz="2400" dirty="0" smtClean="0"/>
            <a:t>POLITSEINIKE, PROKURÖRIDE JA KOHTUNIKE </a:t>
          </a:r>
          <a:r>
            <a:rPr lang="es-ES_tradnl" sz="2400" b="1" dirty="0" smtClean="0"/>
            <a:t>EELARVAMUSED JA HOIAKUD</a:t>
          </a:r>
          <a:r>
            <a:rPr lang="es-ES_tradnl" sz="2400" dirty="0" smtClean="0"/>
            <a:t> MÕJUTAVAD OHVRI OTSUSEID</a:t>
          </a:r>
          <a:endParaRPr lang="es-ES" sz="2400" dirty="0"/>
        </a:p>
      </dgm:t>
    </dgm:pt>
    <dgm:pt modelId="{0DB62922-683F-4BCA-AC30-A2CEB1D0DB96}" type="parTrans" cxnId="{09638972-0812-4EC0-94CE-6BCA93760A1B}">
      <dgm:prSet/>
      <dgm:spPr/>
      <dgm:t>
        <a:bodyPr/>
        <a:lstStyle/>
        <a:p>
          <a:endParaRPr lang="es-ES"/>
        </a:p>
      </dgm:t>
    </dgm:pt>
    <dgm:pt modelId="{3C7F9798-8DE9-4E37-8AFD-1B905752A1E0}" type="sibTrans" cxnId="{09638972-0812-4EC0-94CE-6BCA93760A1B}">
      <dgm:prSet/>
      <dgm:spPr/>
      <dgm:t>
        <a:bodyPr/>
        <a:lstStyle/>
        <a:p>
          <a:endParaRPr lang="es-ES"/>
        </a:p>
      </dgm:t>
    </dgm:pt>
    <dgm:pt modelId="{098ED4DA-0C5C-40C9-A4CE-2A2A2900DD6D}" type="pres">
      <dgm:prSet presAssocID="{EEACFF92-8FBD-4EFA-B039-2C72973980A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7357EE86-6001-498E-A15C-DF550B90D299}" type="pres">
      <dgm:prSet presAssocID="{A716151B-094F-4232-8598-C4097894A0AD}" presName="parentLin" presStyleCnt="0"/>
      <dgm:spPr/>
    </dgm:pt>
    <dgm:pt modelId="{A41ADB7C-86A9-4C79-B92E-41C4EB9FF0BC}" type="pres">
      <dgm:prSet presAssocID="{A716151B-094F-4232-8598-C4097894A0AD}" presName="parentLeftMargin" presStyleLbl="node1" presStyleIdx="0" presStyleCnt="1"/>
      <dgm:spPr/>
      <dgm:t>
        <a:bodyPr/>
        <a:lstStyle/>
        <a:p>
          <a:endParaRPr lang="es-ES"/>
        </a:p>
      </dgm:t>
    </dgm:pt>
    <dgm:pt modelId="{0FA35EA7-1386-4F73-8D2A-962A2C5CBCFD}" type="pres">
      <dgm:prSet presAssocID="{A716151B-094F-4232-8598-C4097894A0A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948A10A-170A-48EC-9FA6-D0C88F095D15}" type="pres">
      <dgm:prSet presAssocID="{A716151B-094F-4232-8598-C4097894A0AD}" presName="negativeSpace" presStyleCnt="0"/>
      <dgm:spPr/>
    </dgm:pt>
    <dgm:pt modelId="{CE474938-372F-46B8-A146-76ED5CF6ABE9}" type="pres">
      <dgm:prSet presAssocID="{A716151B-094F-4232-8598-C4097894A0AD}" presName="childText" presStyleLbl="conFgAcc1" presStyleIdx="0" presStyleCnt="1" custLinFactNeighborX="-1181" custLinFactNeighborY="-1082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80930FF-B9F5-4C26-8D54-39C10E988D26}" type="presOf" srcId="{A716151B-094F-4232-8598-C4097894A0AD}" destId="{0FA35EA7-1386-4F73-8D2A-962A2C5CBCFD}" srcOrd="1" destOrd="0" presId="urn:microsoft.com/office/officeart/2005/8/layout/list1"/>
    <dgm:cxn modelId="{81AAC113-7762-4A57-B940-5801D243A2F3}" type="presOf" srcId="{A716151B-094F-4232-8598-C4097894A0AD}" destId="{A41ADB7C-86A9-4C79-B92E-41C4EB9FF0BC}" srcOrd="0" destOrd="0" presId="urn:microsoft.com/office/officeart/2005/8/layout/list1"/>
    <dgm:cxn modelId="{09638972-0812-4EC0-94CE-6BCA93760A1B}" srcId="{A716151B-094F-4232-8598-C4097894A0AD}" destId="{C0B9B4D2-D09E-41FA-A0DF-064EB42F03CB}" srcOrd="0" destOrd="0" parTransId="{0DB62922-683F-4BCA-AC30-A2CEB1D0DB96}" sibTransId="{3C7F9798-8DE9-4E37-8AFD-1B905752A1E0}"/>
    <dgm:cxn modelId="{AE19C46D-F8B6-4753-B498-568D387B9C64}" type="presOf" srcId="{EEACFF92-8FBD-4EFA-B039-2C72973980A4}" destId="{098ED4DA-0C5C-40C9-A4CE-2A2A2900DD6D}" srcOrd="0" destOrd="0" presId="urn:microsoft.com/office/officeart/2005/8/layout/list1"/>
    <dgm:cxn modelId="{C9785A71-CD2C-4D53-B674-FEF943E6A098}" type="presOf" srcId="{C0B9B4D2-D09E-41FA-A0DF-064EB42F03CB}" destId="{CE474938-372F-46B8-A146-76ED5CF6ABE9}" srcOrd="0" destOrd="0" presId="urn:microsoft.com/office/officeart/2005/8/layout/list1"/>
    <dgm:cxn modelId="{8207CE74-0738-4197-A930-3D4FD0A28AB3}" srcId="{EEACFF92-8FBD-4EFA-B039-2C72973980A4}" destId="{A716151B-094F-4232-8598-C4097894A0AD}" srcOrd="0" destOrd="0" parTransId="{93A2CCF2-3604-4738-969E-A6594152B310}" sibTransId="{F4C34A4A-76A1-43B0-BCAB-A50DD10FE6F8}"/>
    <dgm:cxn modelId="{6546453E-97BF-4AFF-8346-78D200B833C3}" type="presParOf" srcId="{098ED4DA-0C5C-40C9-A4CE-2A2A2900DD6D}" destId="{7357EE86-6001-498E-A15C-DF550B90D299}" srcOrd="0" destOrd="0" presId="urn:microsoft.com/office/officeart/2005/8/layout/list1"/>
    <dgm:cxn modelId="{A881C07A-54C9-4191-A691-F9530B7E3539}" type="presParOf" srcId="{7357EE86-6001-498E-A15C-DF550B90D299}" destId="{A41ADB7C-86A9-4C79-B92E-41C4EB9FF0BC}" srcOrd="0" destOrd="0" presId="urn:microsoft.com/office/officeart/2005/8/layout/list1"/>
    <dgm:cxn modelId="{3235B8D1-1F7D-406F-93AF-7F5656CC1C6F}" type="presParOf" srcId="{7357EE86-6001-498E-A15C-DF550B90D299}" destId="{0FA35EA7-1386-4F73-8D2A-962A2C5CBCFD}" srcOrd="1" destOrd="0" presId="urn:microsoft.com/office/officeart/2005/8/layout/list1"/>
    <dgm:cxn modelId="{779F8447-29C8-498C-A5DD-EFD4F2F14EC4}" type="presParOf" srcId="{098ED4DA-0C5C-40C9-A4CE-2A2A2900DD6D}" destId="{B948A10A-170A-48EC-9FA6-D0C88F095D15}" srcOrd="1" destOrd="0" presId="urn:microsoft.com/office/officeart/2005/8/layout/list1"/>
    <dgm:cxn modelId="{95AFF68E-CDF3-4530-8C6F-E57392E2A37D}" type="presParOf" srcId="{098ED4DA-0C5C-40C9-A4CE-2A2A2900DD6D}" destId="{CE474938-372F-46B8-A146-76ED5CF6ABE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EEACFF92-8FBD-4EFA-B039-2C72973980A4}" type="doc">
      <dgm:prSet loTypeId="urn:microsoft.com/office/officeart/2005/8/layout/list1" loCatId="list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es-ES"/>
        </a:p>
      </dgm:t>
    </dgm:pt>
    <dgm:pt modelId="{C0B9B4D2-D09E-41FA-A0DF-064EB42F03CB}">
      <dgm:prSet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t-EE" sz="2400" noProof="0" dirty="0" smtClean="0"/>
            <a:t> Soolise </a:t>
          </a:r>
          <a:r>
            <a:rPr lang="et-EE" sz="2400" noProof="0" dirty="0" smtClean="0"/>
            <a:t>vägivalla puhul kaldutakse </a:t>
          </a:r>
          <a:r>
            <a:rPr lang="et-EE" sz="2400" noProof="0" dirty="0" smtClean="0"/>
            <a:t>süüdistama NAIST ja õigustama VÄGIVALLATSEJAT</a:t>
          </a:r>
          <a:endParaRPr lang="et-EE" sz="2400" noProof="0" dirty="0"/>
        </a:p>
      </dgm:t>
    </dgm:pt>
    <dgm:pt modelId="{0DB62922-683F-4BCA-AC30-A2CEB1D0DB96}" type="parTrans" cxnId="{09638972-0812-4EC0-94CE-6BCA93760A1B}">
      <dgm:prSet/>
      <dgm:spPr/>
      <dgm:t>
        <a:bodyPr/>
        <a:lstStyle/>
        <a:p>
          <a:endParaRPr lang="es-ES"/>
        </a:p>
      </dgm:t>
    </dgm:pt>
    <dgm:pt modelId="{3C7F9798-8DE9-4E37-8AFD-1B905752A1E0}" type="sibTrans" cxnId="{09638972-0812-4EC0-94CE-6BCA93760A1B}">
      <dgm:prSet/>
      <dgm:spPr/>
      <dgm:t>
        <a:bodyPr/>
        <a:lstStyle/>
        <a:p>
          <a:endParaRPr lang="es-ES"/>
        </a:p>
      </dgm:t>
    </dgm:pt>
    <dgm:pt modelId="{A716151B-094F-4232-8598-C4097894A0AD}">
      <dgm:prSet phldrT="[Texto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noFill/>
        <a:ln/>
      </dgm:spPr>
      <dgm:t>
        <a:bodyPr/>
        <a:lstStyle/>
        <a:p>
          <a:r>
            <a:rPr lang="et-EE" sz="3200" b="1" noProof="0" dirty="0" smtClean="0"/>
            <a:t> </a:t>
          </a:r>
          <a:endParaRPr lang="et-EE" sz="3200" b="1" noProof="0" dirty="0"/>
        </a:p>
      </dgm:t>
    </dgm:pt>
    <dgm:pt modelId="{F4C34A4A-76A1-43B0-BCAB-A50DD10FE6F8}" type="sibTrans" cxnId="{8207CE74-0738-4197-A930-3D4FD0A28AB3}">
      <dgm:prSet/>
      <dgm:spPr/>
      <dgm:t>
        <a:bodyPr/>
        <a:lstStyle/>
        <a:p>
          <a:endParaRPr lang="es-ES"/>
        </a:p>
      </dgm:t>
    </dgm:pt>
    <dgm:pt modelId="{93A2CCF2-3604-4738-969E-A6594152B310}" type="parTrans" cxnId="{8207CE74-0738-4197-A930-3D4FD0A28AB3}">
      <dgm:prSet/>
      <dgm:spPr/>
      <dgm:t>
        <a:bodyPr/>
        <a:lstStyle/>
        <a:p>
          <a:endParaRPr lang="es-ES"/>
        </a:p>
      </dgm:t>
    </dgm:pt>
    <dgm:pt modelId="{FEF47950-C28C-3042-A18C-D8A717E9D5E3}">
      <dgm:prSet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t-EE" sz="2400" noProof="0" dirty="0" smtClean="0"/>
            <a:t> Pikendatakse vägivalda</a:t>
          </a:r>
          <a:endParaRPr lang="et-EE" sz="2400" noProof="0" dirty="0"/>
        </a:p>
      </dgm:t>
    </dgm:pt>
    <dgm:pt modelId="{32E3ACAA-87FD-C74A-8E3A-41CD2D70C83E}" type="parTrans" cxnId="{B2006893-E37D-4E46-9F44-BC6BC4A47F4D}">
      <dgm:prSet/>
      <dgm:spPr/>
      <dgm:t>
        <a:bodyPr/>
        <a:lstStyle/>
        <a:p>
          <a:endParaRPr lang="en-US"/>
        </a:p>
      </dgm:t>
    </dgm:pt>
    <dgm:pt modelId="{9A4DBE06-13C6-E844-A7AB-DB6449EBCA65}" type="sibTrans" cxnId="{B2006893-E37D-4E46-9F44-BC6BC4A47F4D}">
      <dgm:prSet/>
      <dgm:spPr/>
      <dgm:t>
        <a:bodyPr/>
        <a:lstStyle/>
        <a:p>
          <a:endParaRPr lang="en-US"/>
        </a:p>
      </dgm:t>
    </dgm:pt>
    <dgm:pt modelId="{5ACA7FB2-BA5A-7D45-93C9-38FB461FA190}">
      <dgm:prSet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t-EE" sz="2400" noProof="0" dirty="0"/>
        </a:p>
      </dgm:t>
    </dgm:pt>
    <dgm:pt modelId="{866BCEBC-27F1-F948-B7F6-5C27D655A753}" type="parTrans" cxnId="{E1031021-1F48-D14C-A611-AE86B43A40FE}">
      <dgm:prSet/>
      <dgm:spPr/>
      <dgm:t>
        <a:bodyPr/>
        <a:lstStyle/>
        <a:p>
          <a:endParaRPr lang="en-US"/>
        </a:p>
      </dgm:t>
    </dgm:pt>
    <dgm:pt modelId="{61671B9B-1D1A-9240-8A4A-DDBAB78F3432}" type="sibTrans" cxnId="{E1031021-1F48-D14C-A611-AE86B43A40FE}">
      <dgm:prSet/>
      <dgm:spPr/>
      <dgm:t>
        <a:bodyPr/>
        <a:lstStyle/>
        <a:p>
          <a:endParaRPr lang="en-US"/>
        </a:p>
      </dgm:t>
    </dgm:pt>
    <dgm:pt modelId="{098ED4DA-0C5C-40C9-A4CE-2A2A2900DD6D}" type="pres">
      <dgm:prSet presAssocID="{EEACFF92-8FBD-4EFA-B039-2C72973980A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7357EE86-6001-498E-A15C-DF550B90D299}" type="pres">
      <dgm:prSet presAssocID="{A716151B-094F-4232-8598-C4097894A0AD}" presName="parentLin" presStyleCnt="0"/>
      <dgm:spPr/>
    </dgm:pt>
    <dgm:pt modelId="{A41ADB7C-86A9-4C79-B92E-41C4EB9FF0BC}" type="pres">
      <dgm:prSet presAssocID="{A716151B-094F-4232-8598-C4097894A0AD}" presName="parentLeftMargin" presStyleLbl="node1" presStyleIdx="0" presStyleCnt="1"/>
      <dgm:spPr/>
      <dgm:t>
        <a:bodyPr/>
        <a:lstStyle/>
        <a:p>
          <a:endParaRPr lang="es-ES"/>
        </a:p>
      </dgm:t>
    </dgm:pt>
    <dgm:pt modelId="{0FA35EA7-1386-4F73-8D2A-962A2C5CBCFD}" type="pres">
      <dgm:prSet presAssocID="{A716151B-094F-4232-8598-C4097894A0AD}" presName="parentText" presStyleLbl="node1" presStyleIdx="0" presStyleCnt="1" custScaleX="85622" custScaleY="48053" custLinFactNeighborX="-29126" custLinFactNeighborY="53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948A10A-170A-48EC-9FA6-D0C88F095D15}" type="pres">
      <dgm:prSet presAssocID="{A716151B-094F-4232-8598-C4097894A0AD}" presName="negativeSpace" presStyleCnt="0"/>
      <dgm:spPr/>
    </dgm:pt>
    <dgm:pt modelId="{CE474938-372F-46B8-A146-76ED5CF6ABE9}" type="pres">
      <dgm:prSet presAssocID="{A716151B-094F-4232-8598-C4097894A0AD}" presName="childText" presStyleLbl="conFgAcc1" presStyleIdx="0" presStyleCnt="1" custLinFactNeighborY="-1755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1031021-1F48-D14C-A611-AE86B43A40FE}" srcId="{A716151B-094F-4232-8598-C4097894A0AD}" destId="{5ACA7FB2-BA5A-7D45-93C9-38FB461FA190}" srcOrd="1" destOrd="0" parTransId="{866BCEBC-27F1-F948-B7F6-5C27D655A753}" sibTransId="{61671B9B-1D1A-9240-8A4A-DDBAB78F3432}"/>
    <dgm:cxn modelId="{8207CE74-0738-4197-A930-3D4FD0A28AB3}" srcId="{EEACFF92-8FBD-4EFA-B039-2C72973980A4}" destId="{A716151B-094F-4232-8598-C4097894A0AD}" srcOrd="0" destOrd="0" parTransId="{93A2CCF2-3604-4738-969E-A6594152B310}" sibTransId="{F4C34A4A-76A1-43B0-BCAB-A50DD10FE6F8}"/>
    <dgm:cxn modelId="{2AB612BC-3BBF-CD42-BC2B-06B2AF08936D}" type="presOf" srcId="{FEF47950-C28C-3042-A18C-D8A717E9D5E3}" destId="{CE474938-372F-46B8-A146-76ED5CF6ABE9}" srcOrd="0" destOrd="2" presId="urn:microsoft.com/office/officeart/2005/8/layout/list1"/>
    <dgm:cxn modelId="{6207CDCE-FB87-4D97-AC1B-090903DA0D3B}" type="presOf" srcId="{C0B9B4D2-D09E-41FA-A0DF-064EB42F03CB}" destId="{CE474938-372F-46B8-A146-76ED5CF6ABE9}" srcOrd="0" destOrd="0" presId="urn:microsoft.com/office/officeart/2005/8/layout/list1"/>
    <dgm:cxn modelId="{BBA31FB9-1AF8-46B4-BF96-51E9F6543448}" type="presOf" srcId="{EEACFF92-8FBD-4EFA-B039-2C72973980A4}" destId="{098ED4DA-0C5C-40C9-A4CE-2A2A2900DD6D}" srcOrd="0" destOrd="0" presId="urn:microsoft.com/office/officeart/2005/8/layout/list1"/>
    <dgm:cxn modelId="{4B0AFD53-260D-4496-9336-F1AA3C986C0C}" type="presOf" srcId="{A716151B-094F-4232-8598-C4097894A0AD}" destId="{A41ADB7C-86A9-4C79-B92E-41C4EB9FF0BC}" srcOrd="0" destOrd="0" presId="urn:microsoft.com/office/officeart/2005/8/layout/list1"/>
    <dgm:cxn modelId="{47B10CEE-F00F-45DA-9FA0-68988C71EEAB}" type="presOf" srcId="{A716151B-094F-4232-8598-C4097894A0AD}" destId="{0FA35EA7-1386-4F73-8D2A-962A2C5CBCFD}" srcOrd="1" destOrd="0" presId="urn:microsoft.com/office/officeart/2005/8/layout/list1"/>
    <dgm:cxn modelId="{09638972-0812-4EC0-94CE-6BCA93760A1B}" srcId="{A716151B-094F-4232-8598-C4097894A0AD}" destId="{C0B9B4D2-D09E-41FA-A0DF-064EB42F03CB}" srcOrd="0" destOrd="0" parTransId="{0DB62922-683F-4BCA-AC30-A2CEB1D0DB96}" sibTransId="{3C7F9798-8DE9-4E37-8AFD-1B905752A1E0}"/>
    <dgm:cxn modelId="{7D4304A2-C957-3E45-868E-C6957C06EF49}" type="presOf" srcId="{5ACA7FB2-BA5A-7D45-93C9-38FB461FA190}" destId="{CE474938-372F-46B8-A146-76ED5CF6ABE9}" srcOrd="0" destOrd="1" presId="urn:microsoft.com/office/officeart/2005/8/layout/list1"/>
    <dgm:cxn modelId="{B2006893-E37D-4E46-9F44-BC6BC4A47F4D}" srcId="{A716151B-094F-4232-8598-C4097894A0AD}" destId="{FEF47950-C28C-3042-A18C-D8A717E9D5E3}" srcOrd="2" destOrd="0" parTransId="{32E3ACAA-87FD-C74A-8E3A-41CD2D70C83E}" sibTransId="{9A4DBE06-13C6-E844-A7AB-DB6449EBCA65}"/>
    <dgm:cxn modelId="{41383013-87E7-43CA-A568-6C233A1D4621}" type="presParOf" srcId="{098ED4DA-0C5C-40C9-A4CE-2A2A2900DD6D}" destId="{7357EE86-6001-498E-A15C-DF550B90D299}" srcOrd="0" destOrd="0" presId="urn:microsoft.com/office/officeart/2005/8/layout/list1"/>
    <dgm:cxn modelId="{F3799CF6-3626-43EA-BCB6-2D27CDD6C050}" type="presParOf" srcId="{7357EE86-6001-498E-A15C-DF550B90D299}" destId="{A41ADB7C-86A9-4C79-B92E-41C4EB9FF0BC}" srcOrd="0" destOrd="0" presId="urn:microsoft.com/office/officeart/2005/8/layout/list1"/>
    <dgm:cxn modelId="{4B05363A-DC1A-4EC8-A6EE-460A2E1274EE}" type="presParOf" srcId="{7357EE86-6001-498E-A15C-DF550B90D299}" destId="{0FA35EA7-1386-4F73-8D2A-962A2C5CBCFD}" srcOrd="1" destOrd="0" presId="urn:microsoft.com/office/officeart/2005/8/layout/list1"/>
    <dgm:cxn modelId="{D2392D57-F1CE-457B-9F0D-33B14F4E7C73}" type="presParOf" srcId="{098ED4DA-0C5C-40C9-A4CE-2A2A2900DD6D}" destId="{B948A10A-170A-48EC-9FA6-D0C88F095D15}" srcOrd="1" destOrd="0" presId="urn:microsoft.com/office/officeart/2005/8/layout/list1"/>
    <dgm:cxn modelId="{42DD1D8D-DAC4-4645-A9DE-17ABDE2C75BC}" type="presParOf" srcId="{098ED4DA-0C5C-40C9-A4CE-2A2A2900DD6D}" destId="{CE474938-372F-46B8-A146-76ED5CF6ABE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6606AF20-01CA-43C4-92BE-55F5E8DE60B5}" type="doc">
      <dgm:prSet loTypeId="urn:microsoft.com/office/officeart/2005/8/layout/hierarchy3" loCatId="hierarchy" qsTypeId="urn:microsoft.com/office/officeart/2005/8/quickstyle/simple1#2" qsCatId="simple" csTypeId="urn:microsoft.com/office/officeart/2005/8/colors/accent1_2#7" csCatId="accent1" phldr="1"/>
      <dgm:spPr/>
      <dgm:t>
        <a:bodyPr/>
        <a:lstStyle/>
        <a:p>
          <a:endParaRPr lang="es-ES"/>
        </a:p>
      </dgm:t>
    </dgm:pt>
    <dgm:pt modelId="{C3BEA5D7-B5D8-43C4-A18C-DF16BC527F3C}">
      <dgm:prSet phldrT="[Texto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t-EE" noProof="0" dirty="0" smtClean="0"/>
            <a:t>Müüdid</a:t>
          </a:r>
          <a:endParaRPr lang="et-EE" noProof="0" dirty="0"/>
        </a:p>
      </dgm:t>
    </dgm:pt>
    <dgm:pt modelId="{2F508C41-6B63-44AD-8D37-0D57B81EAC73}" type="parTrans" cxnId="{54ADEA32-EEAA-446E-8BEC-F8766984F887}">
      <dgm:prSet/>
      <dgm:spPr/>
      <dgm:t>
        <a:bodyPr/>
        <a:lstStyle/>
        <a:p>
          <a:endParaRPr lang="es-ES"/>
        </a:p>
      </dgm:t>
    </dgm:pt>
    <dgm:pt modelId="{19C32881-310D-4B8A-8482-C0304A6472FA}" type="sibTrans" cxnId="{54ADEA32-EEAA-446E-8BEC-F8766984F887}">
      <dgm:prSet/>
      <dgm:spPr/>
      <dgm:t>
        <a:bodyPr/>
        <a:lstStyle/>
        <a:p>
          <a:endParaRPr lang="es-ES"/>
        </a:p>
      </dgm:t>
    </dgm:pt>
    <dgm:pt modelId="{4A2E968A-9C38-4558-BC32-5E57A20928CA}">
      <dgm:prSet phldrT="[Texto]"/>
      <dgm:spPr/>
      <dgm:t>
        <a:bodyPr/>
        <a:lstStyle/>
        <a:p>
          <a:pPr algn="just"/>
          <a:r>
            <a:rPr lang="et-EE" noProof="0" dirty="0" smtClean="0"/>
            <a:t>Soolist vägivalda esineb üksnes teatud ühiskonnakihtides</a:t>
          </a:r>
          <a:endParaRPr lang="et-EE" noProof="0" dirty="0"/>
        </a:p>
      </dgm:t>
    </dgm:pt>
    <dgm:pt modelId="{0AFF73D8-F023-4E9A-B4BF-73ED2CBA8FD9}" type="parTrans" cxnId="{7B5B9F27-72E9-48A1-B94B-9321859E9B4D}">
      <dgm:prSet/>
      <dgm:spPr/>
      <dgm:t>
        <a:bodyPr/>
        <a:lstStyle/>
        <a:p>
          <a:endParaRPr lang="es-ES"/>
        </a:p>
      </dgm:t>
    </dgm:pt>
    <dgm:pt modelId="{3E4AECA9-39E4-4AA9-BD55-B63023FA4B0C}" type="sibTrans" cxnId="{7B5B9F27-72E9-48A1-B94B-9321859E9B4D}">
      <dgm:prSet/>
      <dgm:spPr/>
      <dgm:t>
        <a:bodyPr/>
        <a:lstStyle/>
        <a:p>
          <a:endParaRPr lang="es-ES"/>
        </a:p>
      </dgm:t>
    </dgm:pt>
    <dgm:pt modelId="{A4F1FAD3-97C2-4E0A-A5C0-0FB5468E70E2}">
      <dgm:prSet phldrT="[Texto]"/>
      <dgm:spPr/>
      <dgm:t>
        <a:bodyPr/>
        <a:lstStyle/>
        <a:p>
          <a:pPr algn="just"/>
          <a:r>
            <a:rPr lang="et-EE" noProof="0" dirty="0" smtClean="0"/>
            <a:t>Ohver </a:t>
          </a:r>
          <a:r>
            <a:rPr lang="et-EE" noProof="0" dirty="0" smtClean="0"/>
            <a:t>ise provot-seerib vägivaldset käitumist</a:t>
          </a:r>
          <a:endParaRPr lang="et-EE" noProof="0" dirty="0"/>
        </a:p>
      </dgm:t>
    </dgm:pt>
    <dgm:pt modelId="{B80D4DCD-E532-4EE1-95D8-F09991BE2A65}" type="parTrans" cxnId="{F10A6D0B-A630-41D1-AAD8-2E8D24997089}">
      <dgm:prSet/>
      <dgm:spPr/>
      <dgm:t>
        <a:bodyPr/>
        <a:lstStyle/>
        <a:p>
          <a:endParaRPr lang="es-ES"/>
        </a:p>
      </dgm:t>
    </dgm:pt>
    <dgm:pt modelId="{61BBDE5D-CA27-48B8-A40F-5F135115902E}" type="sibTrans" cxnId="{F10A6D0B-A630-41D1-AAD8-2E8D24997089}">
      <dgm:prSet/>
      <dgm:spPr/>
      <dgm:t>
        <a:bodyPr/>
        <a:lstStyle/>
        <a:p>
          <a:endParaRPr lang="es-ES"/>
        </a:p>
      </dgm:t>
    </dgm:pt>
    <dgm:pt modelId="{CBE2542F-5B4E-4C3E-B381-01972D5E1491}">
      <dgm:prSet phldrT="[Texto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t-EE" noProof="0" dirty="0" smtClean="0"/>
            <a:t>Tegelikkus </a:t>
          </a:r>
          <a:endParaRPr lang="et-EE" noProof="0" dirty="0"/>
        </a:p>
      </dgm:t>
    </dgm:pt>
    <dgm:pt modelId="{E24230F6-7D43-43E1-9D2A-9702AECC87A5}" type="parTrans" cxnId="{C31F5157-4955-4207-B042-046B802BA180}">
      <dgm:prSet/>
      <dgm:spPr/>
      <dgm:t>
        <a:bodyPr/>
        <a:lstStyle/>
        <a:p>
          <a:endParaRPr lang="es-ES"/>
        </a:p>
      </dgm:t>
    </dgm:pt>
    <dgm:pt modelId="{94DD2E9F-AD42-4E6E-8951-B8F48560FF54}" type="sibTrans" cxnId="{C31F5157-4955-4207-B042-046B802BA180}">
      <dgm:prSet/>
      <dgm:spPr/>
      <dgm:t>
        <a:bodyPr/>
        <a:lstStyle/>
        <a:p>
          <a:endParaRPr lang="es-ES"/>
        </a:p>
      </dgm:t>
    </dgm:pt>
    <dgm:pt modelId="{E9722F3A-BA40-4E1D-AF2F-4A3F1928DE5A}">
      <dgm:prSet phldrT="[Texto]"/>
      <dgm:spPr/>
      <dgm:t>
        <a:bodyPr/>
        <a:lstStyle/>
        <a:p>
          <a:pPr algn="just"/>
          <a:r>
            <a:rPr lang="et-EE" noProof="0" dirty="0" smtClean="0"/>
            <a:t>Esineb </a:t>
          </a:r>
          <a:r>
            <a:rPr lang="et-EE" noProof="0" dirty="0" smtClean="0"/>
            <a:t>igasuguse sotsiaalse ja kultuurilise tausta puhul</a:t>
          </a:r>
          <a:endParaRPr lang="et-EE" noProof="0" dirty="0"/>
        </a:p>
      </dgm:t>
    </dgm:pt>
    <dgm:pt modelId="{85E3902B-F6B1-4B82-8DE7-2D2CFC566F00}" type="parTrans" cxnId="{B778AA05-8DAA-4913-98BB-60B07CCE0944}">
      <dgm:prSet/>
      <dgm:spPr/>
      <dgm:t>
        <a:bodyPr/>
        <a:lstStyle/>
        <a:p>
          <a:endParaRPr lang="es-ES"/>
        </a:p>
      </dgm:t>
    </dgm:pt>
    <dgm:pt modelId="{2F322C14-380C-4B4A-8EA8-80EEE01AC577}" type="sibTrans" cxnId="{B778AA05-8DAA-4913-98BB-60B07CCE0944}">
      <dgm:prSet/>
      <dgm:spPr/>
      <dgm:t>
        <a:bodyPr/>
        <a:lstStyle/>
        <a:p>
          <a:endParaRPr lang="es-ES"/>
        </a:p>
      </dgm:t>
    </dgm:pt>
    <dgm:pt modelId="{1223B1A5-8E7F-4584-BC2E-2D6C9D310962}">
      <dgm:prSet phldrT="[Texto]"/>
      <dgm:spPr/>
      <dgm:t>
        <a:bodyPr/>
        <a:lstStyle/>
        <a:p>
          <a:pPr algn="just"/>
          <a:r>
            <a:rPr lang="et-EE" noProof="0" dirty="0" smtClean="0"/>
            <a:t>Mitte ükski käitumine ei saa õigustada vägivalda</a:t>
          </a:r>
          <a:endParaRPr lang="et-EE" noProof="0" dirty="0"/>
        </a:p>
      </dgm:t>
    </dgm:pt>
    <dgm:pt modelId="{FE71A6EE-ED87-4ED0-9293-56F057CAE31D}" type="parTrans" cxnId="{1BB302A8-DF56-4707-BB5E-529F9414C2CF}">
      <dgm:prSet/>
      <dgm:spPr/>
      <dgm:t>
        <a:bodyPr/>
        <a:lstStyle/>
        <a:p>
          <a:endParaRPr lang="es-ES"/>
        </a:p>
      </dgm:t>
    </dgm:pt>
    <dgm:pt modelId="{37747524-CF97-4DC3-9408-B8856A48B5BC}" type="sibTrans" cxnId="{1BB302A8-DF56-4707-BB5E-529F9414C2CF}">
      <dgm:prSet/>
      <dgm:spPr/>
      <dgm:t>
        <a:bodyPr/>
        <a:lstStyle/>
        <a:p>
          <a:endParaRPr lang="es-ES"/>
        </a:p>
      </dgm:t>
    </dgm:pt>
    <dgm:pt modelId="{5C548732-545D-4544-9C25-B2B43AF1B495}" type="pres">
      <dgm:prSet presAssocID="{6606AF20-01CA-43C4-92BE-55F5E8DE60B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58CC3BA-DC8F-48D3-B97A-A5D1EC9467D5}" type="pres">
      <dgm:prSet presAssocID="{C3BEA5D7-B5D8-43C4-A18C-DF16BC527F3C}" presName="root" presStyleCnt="0"/>
      <dgm:spPr/>
    </dgm:pt>
    <dgm:pt modelId="{92BF2C0A-B937-4112-B2FD-276E94BD4D47}" type="pres">
      <dgm:prSet presAssocID="{C3BEA5D7-B5D8-43C4-A18C-DF16BC527F3C}" presName="rootComposite" presStyleCnt="0"/>
      <dgm:spPr/>
    </dgm:pt>
    <dgm:pt modelId="{A9A1AEBF-E87F-41FE-A34C-ED244B28B67C}" type="pres">
      <dgm:prSet presAssocID="{C3BEA5D7-B5D8-43C4-A18C-DF16BC527F3C}" presName="rootText" presStyleLbl="node1" presStyleIdx="0" presStyleCnt="2" custLinFactNeighborX="-15681" custLinFactNeighborY="-43"/>
      <dgm:spPr/>
      <dgm:t>
        <a:bodyPr/>
        <a:lstStyle/>
        <a:p>
          <a:endParaRPr lang="es-ES"/>
        </a:p>
      </dgm:t>
    </dgm:pt>
    <dgm:pt modelId="{C3BA8B17-AC28-4ED6-A6D4-B85E9F2F74EC}" type="pres">
      <dgm:prSet presAssocID="{C3BEA5D7-B5D8-43C4-A18C-DF16BC527F3C}" presName="rootConnector" presStyleLbl="node1" presStyleIdx="0" presStyleCnt="2"/>
      <dgm:spPr/>
      <dgm:t>
        <a:bodyPr/>
        <a:lstStyle/>
        <a:p>
          <a:endParaRPr lang="es-ES"/>
        </a:p>
      </dgm:t>
    </dgm:pt>
    <dgm:pt modelId="{A2AEA078-249C-49CF-A73D-CF1B21DCD420}" type="pres">
      <dgm:prSet presAssocID="{C3BEA5D7-B5D8-43C4-A18C-DF16BC527F3C}" presName="childShape" presStyleCnt="0"/>
      <dgm:spPr/>
    </dgm:pt>
    <dgm:pt modelId="{BB6B4AD2-E567-4A31-8975-AC69BC81F409}" type="pres">
      <dgm:prSet presAssocID="{0AFF73D8-F023-4E9A-B4BF-73ED2CBA8FD9}" presName="Name13" presStyleLbl="parChTrans1D2" presStyleIdx="0" presStyleCnt="4"/>
      <dgm:spPr/>
      <dgm:t>
        <a:bodyPr/>
        <a:lstStyle/>
        <a:p>
          <a:endParaRPr lang="es-ES"/>
        </a:p>
      </dgm:t>
    </dgm:pt>
    <dgm:pt modelId="{259B3273-28C0-4CEB-8851-52AA3F16BCE8}" type="pres">
      <dgm:prSet presAssocID="{4A2E968A-9C38-4558-BC32-5E57A20928CA}" presName="childText" presStyleLbl="bgAcc1" presStyleIdx="0" presStyleCnt="4" custScaleX="155873" custLinFactNeighborX="-5944" custLinFactNeighborY="-718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F8E151-52FD-41F3-8F8E-BCD52264D14D}" type="pres">
      <dgm:prSet presAssocID="{B80D4DCD-E532-4EE1-95D8-F09991BE2A65}" presName="Name13" presStyleLbl="parChTrans1D2" presStyleIdx="1" presStyleCnt="4"/>
      <dgm:spPr/>
      <dgm:t>
        <a:bodyPr/>
        <a:lstStyle/>
        <a:p>
          <a:endParaRPr lang="es-ES"/>
        </a:p>
      </dgm:t>
    </dgm:pt>
    <dgm:pt modelId="{E5B622FD-E99C-4AAA-89F7-35A699BA86F5}" type="pres">
      <dgm:prSet presAssocID="{A4F1FAD3-97C2-4E0A-A5C0-0FB5468E70E2}" presName="childText" presStyleLbl="bgAcc1" presStyleIdx="1" presStyleCnt="4" custScaleX="154284" custLinFactNeighborX="-5307" custLinFactNeighborY="-885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E9EAB1E-1020-48AE-BDC4-AC84EFCC1BAC}" type="pres">
      <dgm:prSet presAssocID="{CBE2542F-5B4E-4C3E-B381-01972D5E1491}" presName="root" presStyleCnt="0"/>
      <dgm:spPr/>
    </dgm:pt>
    <dgm:pt modelId="{F8D17E32-223B-4D86-8A7A-4156D26A9E26}" type="pres">
      <dgm:prSet presAssocID="{CBE2542F-5B4E-4C3E-B381-01972D5E1491}" presName="rootComposite" presStyleCnt="0"/>
      <dgm:spPr/>
    </dgm:pt>
    <dgm:pt modelId="{86DE9C17-CA46-4553-8839-03C1F05BD403}" type="pres">
      <dgm:prSet presAssocID="{CBE2542F-5B4E-4C3E-B381-01972D5E1491}" presName="rootText" presStyleLbl="node1" presStyleIdx="1" presStyleCnt="2" custLinFactNeighborX="-4687" custLinFactNeighborY="-63"/>
      <dgm:spPr/>
      <dgm:t>
        <a:bodyPr/>
        <a:lstStyle/>
        <a:p>
          <a:endParaRPr lang="es-ES"/>
        </a:p>
      </dgm:t>
    </dgm:pt>
    <dgm:pt modelId="{0FBFF4A3-4424-4D73-A22B-F369B1E18727}" type="pres">
      <dgm:prSet presAssocID="{CBE2542F-5B4E-4C3E-B381-01972D5E1491}" presName="rootConnector" presStyleLbl="node1" presStyleIdx="1" presStyleCnt="2"/>
      <dgm:spPr/>
      <dgm:t>
        <a:bodyPr/>
        <a:lstStyle/>
        <a:p>
          <a:endParaRPr lang="es-ES"/>
        </a:p>
      </dgm:t>
    </dgm:pt>
    <dgm:pt modelId="{50877DED-F4FA-4242-BFF3-10E4FD452686}" type="pres">
      <dgm:prSet presAssocID="{CBE2542F-5B4E-4C3E-B381-01972D5E1491}" presName="childShape" presStyleCnt="0"/>
      <dgm:spPr/>
    </dgm:pt>
    <dgm:pt modelId="{CFA021A3-BAEA-4125-B7A5-4E3EF07A0D4F}" type="pres">
      <dgm:prSet presAssocID="{85E3902B-F6B1-4B82-8DE7-2D2CFC566F00}" presName="Name13" presStyleLbl="parChTrans1D2" presStyleIdx="2" presStyleCnt="4"/>
      <dgm:spPr/>
      <dgm:t>
        <a:bodyPr/>
        <a:lstStyle/>
        <a:p>
          <a:endParaRPr lang="es-ES"/>
        </a:p>
      </dgm:t>
    </dgm:pt>
    <dgm:pt modelId="{B7A31036-25A5-42A5-B0AF-B2B8F3F763EF}" type="pres">
      <dgm:prSet presAssocID="{E9722F3A-BA40-4E1D-AF2F-4A3F1928DE5A}" presName="childText" presStyleLbl="bgAcc1" presStyleIdx="2" presStyleCnt="4" custScaleX="169360" custLinFactNeighborX="-2656" custLinFactNeighborY="-719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38583E2-8D3D-430F-9D6B-13AF91DCDFC7}" type="pres">
      <dgm:prSet presAssocID="{FE71A6EE-ED87-4ED0-9293-56F057CAE31D}" presName="Name13" presStyleLbl="parChTrans1D2" presStyleIdx="3" presStyleCnt="4"/>
      <dgm:spPr/>
      <dgm:t>
        <a:bodyPr/>
        <a:lstStyle/>
        <a:p>
          <a:endParaRPr lang="es-ES"/>
        </a:p>
      </dgm:t>
    </dgm:pt>
    <dgm:pt modelId="{36B8F297-B61E-442C-BB87-D7DE39C48ED9}" type="pres">
      <dgm:prSet presAssocID="{1223B1A5-8E7F-4584-BC2E-2D6C9D310962}" presName="childText" presStyleLbl="bgAcc1" presStyleIdx="3" presStyleCnt="4" custScaleX="165598" custLinFactNeighborX="-1370" custLinFactNeighborY="-634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2CB4036-1D67-4ED2-B09B-D321021CD989}" type="presOf" srcId="{85E3902B-F6B1-4B82-8DE7-2D2CFC566F00}" destId="{CFA021A3-BAEA-4125-B7A5-4E3EF07A0D4F}" srcOrd="0" destOrd="0" presId="urn:microsoft.com/office/officeart/2005/8/layout/hierarchy3"/>
    <dgm:cxn modelId="{EE74097D-40C1-45A7-B7D3-27797A78633E}" type="presOf" srcId="{C3BEA5D7-B5D8-43C4-A18C-DF16BC527F3C}" destId="{A9A1AEBF-E87F-41FE-A34C-ED244B28B67C}" srcOrd="0" destOrd="0" presId="urn:microsoft.com/office/officeart/2005/8/layout/hierarchy3"/>
    <dgm:cxn modelId="{57E6396B-DD84-42E0-84C2-B211A63E0375}" type="presOf" srcId="{0AFF73D8-F023-4E9A-B4BF-73ED2CBA8FD9}" destId="{BB6B4AD2-E567-4A31-8975-AC69BC81F409}" srcOrd="0" destOrd="0" presId="urn:microsoft.com/office/officeart/2005/8/layout/hierarchy3"/>
    <dgm:cxn modelId="{7B5B9F27-72E9-48A1-B94B-9321859E9B4D}" srcId="{C3BEA5D7-B5D8-43C4-A18C-DF16BC527F3C}" destId="{4A2E968A-9C38-4558-BC32-5E57A20928CA}" srcOrd="0" destOrd="0" parTransId="{0AFF73D8-F023-4E9A-B4BF-73ED2CBA8FD9}" sibTransId="{3E4AECA9-39E4-4AA9-BD55-B63023FA4B0C}"/>
    <dgm:cxn modelId="{BFE73923-12B3-4325-B5F8-9A079CF81D70}" type="presOf" srcId="{A4F1FAD3-97C2-4E0A-A5C0-0FB5468E70E2}" destId="{E5B622FD-E99C-4AAA-89F7-35A699BA86F5}" srcOrd="0" destOrd="0" presId="urn:microsoft.com/office/officeart/2005/8/layout/hierarchy3"/>
    <dgm:cxn modelId="{A8AD40B8-C735-496C-97CB-71B62A7B17B6}" type="presOf" srcId="{CBE2542F-5B4E-4C3E-B381-01972D5E1491}" destId="{0FBFF4A3-4424-4D73-A22B-F369B1E18727}" srcOrd="1" destOrd="0" presId="urn:microsoft.com/office/officeart/2005/8/layout/hierarchy3"/>
    <dgm:cxn modelId="{B8C91779-D86A-405B-99CD-39DD3A7FBE49}" type="presOf" srcId="{6606AF20-01CA-43C4-92BE-55F5E8DE60B5}" destId="{5C548732-545D-4544-9C25-B2B43AF1B495}" srcOrd="0" destOrd="0" presId="urn:microsoft.com/office/officeart/2005/8/layout/hierarchy3"/>
    <dgm:cxn modelId="{5422A8EC-D79A-48BF-A69F-7C89B2265212}" type="presOf" srcId="{C3BEA5D7-B5D8-43C4-A18C-DF16BC527F3C}" destId="{C3BA8B17-AC28-4ED6-A6D4-B85E9F2F74EC}" srcOrd="1" destOrd="0" presId="urn:microsoft.com/office/officeart/2005/8/layout/hierarchy3"/>
    <dgm:cxn modelId="{F10A6D0B-A630-41D1-AAD8-2E8D24997089}" srcId="{C3BEA5D7-B5D8-43C4-A18C-DF16BC527F3C}" destId="{A4F1FAD3-97C2-4E0A-A5C0-0FB5468E70E2}" srcOrd="1" destOrd="0" parTransId="{B80D4DCD-E532-4EE1-95D8-F09991BE2A65}" sibTransId="{61BBDE5D-CA27-48B8-A40F-5F135115902E}"/>
    <dgm:cxn modelId="{B778AA05-8DAA-4913-98BB-60B07CCE0944}" srcId="{CBE2542F-5B4E-4C3E-B381-01972D5E1491}" destId="{E9722F3A-BA40-4E1D-AF2F-4A3F1928DE5A}" srcOrd="0" destOrd="0" parTransId="{85E3902B-F6B1-4B82-8DE7-2D2CFC566F00}" sibTransId="{2F322C14-380C-4B4A-8EA8-80EEE01AC577}"/>
    <dgm:cxn modelId="{F894ADA3-37E4-4753-BBBC-EE4817FC9387}" type="presOf" srcId="{FE71A6EE-ED87-4ED0-9293-56F057CAE31D}" destId="{238583E2-8D3D-430F-9D6B-13AF91DCDFC7}" srcOrd="0" destOrd="0" presId="urn:microsoft.com/office/officeart/2005/8/layout/hierarchy3"/>
    <dgm:cxn modelId="{1BB302A8-DF56-4707-BB5E-529F9414C2CF}" srcId="{CBE2542F-5B4E-4C3E-B381-01972D5E1491}" destId="{1223B1A5-8E7F-4584-BC2E-2D6C9D310962}" srcOrd="1" destOrd="0" parTransId="{FE71A6EE-ED87-4ED0-9293-56F057CAE31D}" sibTransId="{37747524-CF97-4DC3-9408-B8856A48B5BC}"/>
    <dgm:cxn modelId="{DAA4903F-CCAC-424C-B1DF-4A9A47A66D51}" type="presOf" srcId="{1223B1A5-8E7F-4584-BC2E-2D6C9D310962}" destId="{36B8F297-B61E-442C-BB87-D7DE39C48ED9}" srcOrd="0" destOrd="0" presId="urn:microsoft.com/office/officeart/2005/8/layout/hierarchy3"/>
    <dgm:cxn modelId="{AD6FDBF0-0E71-4313-9CFE-20AF421EFEE8}" type="presOf" srcId="{4A2E968A-9C38-4558-BC32-5E57A20928CA}" destId="{259B3273-28C0-4CEB-8851-52AA3F16BCE8}" srcOrd="0" destOrd="0" presId="urn:microsoft.com/office/officeart/2005/8/layout/hierarchy3"/>
    <dgm:cxn modelId="{54ADEA32-EEAA-446E-8BEC-F8766984F887}" srcId="{6606AF20-01CA-43C4-92BE-55F5E8DE60B5}" destId="{C3BEA5D7-B5D8-43C4-A18C-DF16BC527F3C}" srcOrd="0" destOrd="0" parTransId="{2F508C41-6B63-44AD-8D37-0D57B81EAC73}" sibTransId="{19C32881-310D-4B8A-8482-C0304A6472FA}"/>
    <dgm:cxn modelId="{A29BF652-6900-4EE7-86DD-FFD5E83860A6}" type="presOf" srcId="{E9722F3A-BA40-4E1D-AF2F-4A3F1928DE5A}" destId="{B7A31036-25A5-42A5-B0AF-B2B8F3F763EF}" srcOrd="0" destOrd="0" presId="urn:microsoft.com/office/officeart/2005/8/layout/hierarchy3"/>
    <dgm:cxn modelId="{9C9C945E-4FD5-4EC8-8AAD-0D6C402654CF}" type="presOf" srcId="{CBE2542F-5B4E-4C3E-B381-01972D5E1491}" destId="{86DE9C17-CA46-4553-8839-03C1F05BD403}" srcOrd="0" destOrd="0" presId="urn:microsoft.com/office/officeart/2005/8/layout/hierarchy3"/>
    <dgm:cxn modelId="{85B0F922-575D-412C-AE7F-DA44B0370234}" type="presOf" srcId="{B80D4DCD-E532-4EE1-95D8-F09991BE2A65}" destId="{5BF8E151-52FD-41F3-8F8E-BCD52264D14D}" srcOrd="0" destOrd="0" presId="urn:microsoft.com/office/officeart/2005/8/layout/hierarchy3"/>
    <dgm:cxn modelId="{C31F5157-4955-4207-B042-046B802BA180}" srcId="{6606AF20-01CA-43C4-92BE-55F5E8DE60B5}" destId="{CBE2542F-5B4E-4C3E-B381-01972D5E1491}" srcOrd="1" destOrd="0" parTransId="{E24230F6-7D43-43E1-9D2A-9702AECC87A5}" sibTransId="{94DD2E9F-AD42-4E6E-8951-B8F48560FF54}"/>
    <dgm:cxn modelId="{C0A1703C-8E1E-4122-8333-4ED6A3671344}" type="presParOf" srcId="{5C548732-545D-4544-9C25-B2B43AF1B495}" destId="{D58CC3BA-DC8F-48D3-B97A-A5D1EC9467D5}" srcOrd="0" destOrd="0" presId="urn:microsoft.com/office/officeart/2005/8/layout/hierarchy3"/>
    <dgm:cxn modelId="{EFE148A3-AEF3-4CA5-95BE-ACDDDA409827}" type="presParOf" srcId="{D58CC3BA-DC8F-48D3-B97A-A5D1EC9467D5}" destId="{92BF2C0A-B937-4112-B2FD-276E94BD4D47}" srcOrd="0" destOrd="0" presId="urn:microsoft.com/office/officeart/2005/8/layout/hierarchy3"/>
    <dgm:cxn modelId="{E6B18146-7EF4-4857-A2EF-7DD7F0FFD29A}" type="presParOf" srcId="{92BF2C0A-B937-4112-B2FD-276E94BD4D47}" destId="{A9A1AEBF-E87F-41FE-A34C-ED244B28B67C}" srcOrd="0" destOrd="0" presId="urn:microsoft.com/office/officeart/2005/8/layout/hierarchy3"/>
    <dgm:cxn modelId="{90A9B24B-93FD-47FC-883B-26BB094F483D}" type="presParOf" srcId="{92BF2C0A-B937-4112-B2FD-276E94BD4D47}" destId="{C3BA8B17-AC28-4ED6-A6D4-B85E9F2F74EC}" srcOrd="1" destOrd="0" presId="urn:microsoft.com/office/officeart/2005/8/layout/hierarchy3"/>
    <dgm:cxn modelId="{4996B788-70F5-45A1-AD96-6DF5241A40AB}" type="presParOf" srcId="{D58CC3BA-DC8F-48D3-B97A-A5D1EC9467D5}" destId="{A2AEA078-249C-49CF-A73D-CF1B21DCD420}" srcOrd="1" destOrd="0" presId="urn:microsoft.com/office/officeart/2005/8/layout/hierarchy3"/>
    <dgm:cxn modelId="{83C081F0-2D4B-497E-AA4A-B912E0485638}" type="presParOf" srcId="{A2AEA078-249C-49CF-A73D-CF1B21DCD420}" destId="{BB6B4AD2-E567-4A31-8975-AC69BC81F409}" srcOrd="0" destOrd="0" presId="urn:microsoft.com/office/officeart/2005/8/layout/hierarchy3"/>
    <dgm:cxn modelId="{BD9FEC9B-6DD2-437D-BB8A-FEEE142419CD}" type="presParOf" srcId="{A2AEA078-249C-49CF-A73D-CF1B21DCD420}" destId="{259B3273-28C0-4CEB-8851-52AA3F16BCE8}" srcOrd="1" destOrd="0" presId="urn:microsoft.com/office/officeart/2005/8/layout/hierarchy3"/>
    <dgm:cxn modelId="{C4879E5C-4ACF-4F1F-A25B-239D8099F61B}" type="presParOf" srcId="{A2AEA078-249C-49CF-A73D-CF1B21DCD420}" destId="{5BF8E151-52FD-41F3-8F8E-BCD52264D14D}" srcOrd="2" destOrd="0" presId="urn:microsoft.com/office/officeart/2005/8/layout/hierarchy3"/>
    <dgm:cxn modelId="{83135B52-DC6C-4961-84AE-8601C6A1E27B}" type="presParOf" srcId="{A2AEA078-249C-49CF-A73D-CF1B21DCD420}" destId="{E5B622FD-E99C-4AAA-89F7-35A699BA86F5}" srcOrd="3" destOrd="0" presId="urn:microsoft.com/office/officeart/2005/8/layout/hierarchy3"/>
    <dgm:cxn modelId="{80F73B2B-ABFE-4AA0-AE09-657F583209C1}" type="presParOf" srcId="{5C548732-545D-4544-9C25-B2B43AF1B495}" destId="{5E9EAB1E-1020-48AE-BDC4-AC84EFCC1BAC}" srcOrd="1" destOrd="0" presId="urn:microsoft.com/office/officeart/2005/8/layout/hierarchy3"/>
    <dgm:cxn modelId="{F82F20E0-0331-48B0-8875-F4CCF48B0309}" type="presParOf" srcId="{5E9EAB1E-1020-48AE-BDC4-AC84EFCC1BAC}" destId="{F8D17E32-223B-4D86-8A7A-4156D26A9E26}" srcOrd="0" destOrd="0" presId="urn:microsoft.com/office/officeart/2005/8/layout/hierarchy3"/>
    <dgm:cxn modelId="{8AD48317-EA02-4454-A58E-C65FBD1075EF}" type="presParOf" srcId="{F8D17E32-223B-4D86-8A7A-4156D26A9E26}" destId="{86DE9C17-CA46-4553-8839-03C1F05BD403}" srcOrd="0" destOrd="0" presId="urn:microsoft.com/office/officeart/2005/8/layout/hierarchy3"/>
    <dgm:cxn modelId="{6D93D960-1861-416E-BE03-C0628A9847B0}" type="presParOf" srcId="{F8D17E32-223B-4D86-8A7A-4156D26A9E26}" destId="{0FBFF4A3-4424-4D73-A22B-F369B1E18727}" srcOrd="1" destOrd="0" presId="urn:microsoft.com/office/officeart/2005/8/layout/hierarchy3"/>
    <dgm:cxn modelId="{F9B92800-91FE-4F06-B82A-CDF9E0389861}" type="presParOf" srcId="{5E9EAB1E-1020-48AE-BDC4-AC84EFCC1BAC}" destId="{50877DED-F4FA-4242-BFF3-10E4FD452686}" srcOrd="1" destOrd="0" presId="urn:microsoft.com/office/officeart/2005/8/layout/hierarchy3"/>
    <dgm:cxn modelId="{8A70516C-80AD-4E6F-ADAC-AE5D653396A3}" type="presParOf" srcId="{50877DED-F4FA-4242-BFF3-10E4FD452686}" destId="{CFA021A3-BAEA-4125-B7A5-4E3EF07A0D4F}" srcOrd="0" destOrd="0" presId="urn:microsoft.com/office/officeart/2005/8/layout/hierarchy3"/>
    <dgm:cxn modelId="{09EEFE1F-808F-494C-846B-BA91E57C4A27}" type="presParOf" srcId="{50877DED-F4FA-4242-BFF3-10E4FD452686}" destId="{B7A31036-25A5-42A5-B0AF-B2B8F3F763EF}" srcOrd="1" destOrd="0" presId="urn:microsoft.com/office/officeart/2005/8/layout/hierarchy3"/>
    <dgm:cxn modelId="{681BA3CF-9A6C-4B42-991A-BC64BAD12076}" type="presParOf" srcId="{50877DED-F4FA-4242-BFF3-10E4FD452686}" destId="{238583E2-8D3D-430F-9D6B-13AF91DCDFC7}" srcOrd="2" destOrd="0" presId="urn:microsoft.com/office/officeart/2005/8/layout/hierarchy3"/>
    <dgm:cxn modelId="{E0F3B1E0-2EC3-427A-805A-4F18C310650B}" type="presParOf" srcId="{50877DED-F4FA-4242-BFF3-10E4FD452686}" destId="{36B8F297-B61E-442C-BB87-D7DE39C48ED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6606AF20-01CA-43C4-92BE-55F5E8DE60B5}" type="doc">
      <dgm:prSet loTypeId="urn:microsoft.com/office/officeart/2005/8/layout/hierarchy3" loCatId="hierarchy" qsTypeId="urn:microsoft.com/office/officeart/2005/8/quickstyle/simple1#3" qsCatId="simple" csTypeId="urn:microsoft.com/office/officeart/2005/8/colors/accent1_2#8" csCatId="accent1" phldr="1"/>
      <dgm:spPr/>
      <dgm:t>
        <a:bodyPr/>
        <a:lstStyle/>
        <a:p>
          <a:endParaRPr lang="es-ES"/>
        </a:p>
      </dgm:t>
    </dgm:pt>
    <dgm:pt modelId="{C3BEA5D7-B5D8-43C4-A18C-DF16BC527F3C}">
      <dgm:prSet phldrT="[Texto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t-EE" noProof="0" dirty="0" smtClean="0"/>
            <a:t>Müüdid</a:t>
          </a:r>
          <a:endParaRPr lang="et-EE" noProof="0" dirty="0"/>
        </a:p>
      </dgm:t>
    </dgm:pt>
    <dgm:pt modelId="{2F508C41-6B63-44AD-8D37-0D57B81EAC73}" type="parTrans" cxnId="{54ADEA32-EEAA-446E-8BEC-F8766984F887}">
      <dgm:prSet/>
      <dgm:spPr/>
      <dgm:t>
        <a:bodyPr/>
        <a:lstStyle/>
        <a:p>
          <a:endParaRPr lang="es-ES"/>
        </a:p>
      </dgm:t>
    </dgm:pt>
    <dgm:pt modelId="{19C32881-310D-4B8A-8482-C0304A6472FA}" type="sibTrans" cxnId="{54ADEA32-EEAA-446E-8BEC-F8766984F887}">
      <dgm:prSet/>
      <dgm:spPr/>
      <dgm:t>
        <a:bodyPr/>
        <a:lstStyle/>
        <a:p>
          <a:endParaRPr lang="es-ES"/>
        </a:p>
      </dgm:t>
    </dgm:pt>
    <dgm:pt modelId="{4A2E968A-9C38-4558-BC32-5E57A20928CA}">
      <dgm:prSet phldrT="[Texto]"/>
      <dgm:spPr/>
      <dgm:t>
        <a:bodyPr/>
        <a:lstStyle/>
        <a:p>
          <a:pPr algn="just"/>
          <a:r>
            <a:rPr lang="et-EE" noProof="0" dirty="0" smtClean="0"/>
            <a:t>Vägivalda esineb üksnes sõltuvust tekitavate ainete mõju </a:t>
          </a:r>
          <a:r>
            <a:rPr lang="et-EE" noProof="0" dirty="0" smtClean="0"/>
            <a:t>all</a:t>
          </a:r>
          <a:endParaRPr lang="et-EE" noProof="0" dirty="0"/>
        </a:p>
      </dgm:t>
    </dgm:pt>
    <dgm:pt modelId="{0AFF73D8-F023-4E9A-B4BF-73ED2CBA8FD9}" type="parTrans" cxnId="{7B5B9F27-72E9-48A1-B94B-9321859E9B4D}">
      <dgm:prSet/>
      <dgm:spPr/>
      <dgm:t>
        <a:bodyPr/>
        <a:lstStyle/>
        <a:p>
          <a:endParaRPr lang="es-ES"/>
        </a:p>
      </dgm:t>
    </dgm:pt>
    <dgm:pt modelId="{3E4AECA9-39E4-4AA9-BD55-B63023FA4B0C}" type="sibTrans" cxnId="{7B5B9F27-72E9-48A1-B94B-9321859E9B4D}">
      <dgm:prSet/>
      <dgm:spPr/>
      <dgm:t>
        <a:bodyPr/>
        <a:lstStyle/>
        <a:p>
          <a:endParaRPr lang="es-ES"/>
        </a:p>
      </dgm:t>
    </dgm:pt>
    <dgm:pt modelId="{A4F1FAD3-97C2-4E0A-A5C0-0FB5468E70E2}">
      <dgm:prSet phldrT="[Texto]"/>
      <dgm:spPr/>
      <dgm:t>
        <a:bodyPr/>
        <a:lstStyle/>
        <a:p>
          <a:pPr algn="just"/>
          <a:r>
            <a:rPr lang="et-EE" noProof="0" dirty="0" smtClean="0"/>
            <a:t>Eraasi</a:t>
          </a:r>
          <a:endParaRPr lang="et-EE" noProof="0" dirty="0"/>
        </a:p>
      </dgm:t>
    </dgm:pt>
    <dgm:pt modelId="{B80D4DCD-E532-4EE1-95D8-F09991BE2A65}" type="parTrans" cxnId="{F10A6D0B-A630-41D1-AAD8-2E8D24997089}">
      <dgm:prSet/>
      <dgm:spPr/>
      <dgm:t>
        <a:bodyPr/>
        <a:lstStyle/>
        <a:p>
          <a:endParaRPr lang="es-ES"/>
        </a:p>
      </dgm:t>
    </dgm:pt>
    <dgm:pt modelId="{61BBDE5D-CA27-48B8-A40F-5F135115902E}" type="sibTrans" cxnId="{F10A6D0B-A630-41D1-AAD8-2E8D24997089}">
      <dgm:prSet/>
      <dgm:spPr/>
      <dgm:t>
        <a:bodyPr/>
        <a:lstStyle/>
        <a:p>
          <a:endParaRPr lang="es-ES"/>
        </a:p>
      </dgm:t>
    </dgm:pt>
    <dgm:pt modelId="{CBE2542F-5B4E-4C3E-B381-01972D5E1491}">
      <dgm:prSet phldrT="[Texto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t-EE" noProof="0" dirty="0" smtClean="0"/>
            <a:t>Tegelikkus</a:t>
          </a:r>
          <a:endParaRPr lang="et-EE" noProof="0" dirty="0"/>
        </a:p>
      </dgm:t>
    </dgm:pt>
    <dgm:pt modelId="{E24230F6-7D43-43E1-9D2A-9702AECC87A5}" type="parTrans" cxnId="{C31F5157-4955-4207-B042-046B802BA180}">
      <dgm:prSet/>
      <dgm:spPr/>
      <dgm:t>
        <a:bodyPr/>
        <a:lstStyle/>
        <a:p>
          <a:endParaRPr lang="es-ES"/>
        </a:p>
      </dgm:t>
    </dgm:pt>
    <dgm:pt modelId="{94DD2E9F-AD42-4E6E-8951-B8F48560FF54}" type="sibTrans" cxnId="{C31F5157-4955-4207-B042-046B802BA180}">
      <dgm:prSet/>
      <dgm:spPr/>
      <dgm:t>
        <a:bodyPr/>
        <a:lstStyle/>
        <a:p>
          <a:endParaRPr lang="es-ES"/>
        </a:p>
      </dgm:t>
    </dgm:pt>
    <dgm:pt modelId="{E9722F3A-BA40-4E1D-AF2F-4A3F1928DE5A}">
      <dgm:prSet phldrT="[Texto]"/>
      <dgm:spPr/>
      <dgm:t>
        <a:bodyPr/>
        <a:lstStyle/>
        <a:p>
          <a:pPr algn="just"/>
          <a:r>
            <a:rPr lang="et-EE" noProof="0" dirty="0" smtClean="0"/>
            <a:t>Kõik alkohoolikud ega </a:t>
          </a:r>
          <a:r>
            <a:rPr lang="et-EE" noProof="0" dirty="0" smtClean="0"/>
            <a:t>narkomaanid </a:t>
          </a:r>
          <a:r>
            <a:rPr lang="et-EE" noProof="0" dirty="0" smtClean="0"/>
            <a:t>ei ole </a:t>
          </a:r>
          <a:r>
            <a:rPr lang="et-EE" noProof="0" dirty="0" smtClean="0"/>
            <a:t>väärkohtlejad</a:t>
          </a:r>
          <a:endParaRPr lang="et-EE" noProof="0" dirty="0"/>
        </a:p>
      </dgm:t>
    </dgm:pt>
    <dgm:pt modelId="{85E3902B-F6B1-4B82-8DE7-2D2CFC566F00}" type="parTrans" cxnId="{B778AA05-8DAA-4913-98BB-60B07CCE0944}">
      <dgm:prSet/>
      <dgm:spPr/>
      <dgm:t>
        <a:bodyPr/>
        <a:lstStyle/>
        <a:p>
          <a:endParaRPr lang="es-ES"/>
        </a:p>
      </dgm:t>
    </dgm:pt>
    <dgm:pt modelId="{2F322C14-380C-4B4A-8EA8-80EEE01AC577}" type="sibTrans" cxnId="{B778AA05-8DAA-4913-98BB-60B07CCE0944}">
      <dgm:prSet/>
      <dgm:spPr/>
      <dgm:t>
        <a:bodyPr/>
        <a:lstStyle/>
        <a:p>
          <a:endParaRPr lang="es-ES"/>
        </a:p>
      </dgm:t>
    </dgm:pt>
    <dgm:pt modelId="{1223B1A5-8E7F-4584-BC2E-2D6C9D310962}">
      <dgm:prSet phldrT="[Texto]"/>
      <dgm:spPr/>
      <dgm:t>
        <a:bodyPr/>
        <a:lstStyle/>
        <a:p>
          <a:pPr algn="just"/>
          <a:r>
            <a:rPr lang="et-EE" noProof="0" dirty="0" smtClean="0"/>
            <a:t>Mõjutab ühiskonda </a:t>
          </a:r>
          <a:r>
            <a:rPr lang="et-EE" noProof="0" dirty="0" smtClean="0"/>
            <a:t>laiemalt</a:t>
          </a:r>
          <a:endParaRPr lang="et-EE" noProof="0" dirty="0" smtClean="0"/>
        </a:p>
        <a:p>
          <a:pPr algn="ctr"/>
          <a:r>
            <a:rPr lang="et-EE" noProof="0" dirty="0" smtClean="0"/>
            <a:t> KOGU ÜHISKONDA</a:t>
          </a:r>
          <a:endParaRPr lang="et-EE" noProof="0" dirty="0"/>
        </a:p>
      </dgm:t>
    </dgm:pt>
    <dgm:pt modelId="{FE71A6EE-ED87-4ED0-9293-56F057CAE31D}" type="parTrans" cxnId="{1BB302A8-DF56-4707-BB5E-529F9414C2CF}">
      <dgm:prSet/>
      <dgm:spPr/>
      <dgm:t>
        <a:bodyPr/>
        <a:lstStyle/>
        <a:p>
          <a:endParaRPr lang="es-ES"/>
        </a:p>
      </dgm:t>
    </dgm:pt>
    <dgm:pt modelId="{37747524-CF97-4DC3-9408-B8856A48B5BC}" type="sibTrans" cxnId="{1BB302A8-DF56-4707-BB5E-529F9414C2CF}">
      <dgm:prSet/>
      <dgm:spPr/>
      <dgm:t>
        <a:bodyPr/>
        <a:lstStyle/>
        <a:p>
          <a:endParaRPr lang="es-ES"/>
        </a:p>
      </dgm:t>
    </dgm:pt>
    <dgm:pt modelId="{5C548732-545D-4544-9C25-B2B43AF1B495}" type="pres">
      <dgm:prSet presAssocID="{6606AF20-01CA-43C4-92BE-55F5E8DE60B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58CC3BA-DC8F-48D3-B97A-A5D1EC9467D5}" type="pres">
      <dgm:prSet presAssocID="{C3BEA5D7-B5D8-43C4-A18C-DF16BC527F3C}" presName="root" presStyleCnt="0"/>
      <dgm:spPr/>
    </dgm:pt>
    <dgm:pt modelId="{92BF2C0A-B937-4112-B2FD-276E94BD4D47}" type="pres">
      <dgm:prSet presAssocID="{C3BEA5D7-B5D8-43C4-A18C-DF16BC527F3C}" presName="rootComposite" presStyleCnt="0"/>
      <dgm:spPr/>
    </dgm:pt>
    <dgm:pt modelId="{A9A1AEBF-E87F-41FE-A34C-ED244B28B67C}" type="pres">
      <dgm:prSet presAssocID="{C3BEA5D7-B5D8-43C4-A18C-DF16BC527F3C}" presName="rootText" presStyleLbl="node1" presStyleIdx="0" presStyleCnt="2" custLinFactNeighborX="-15681" custLinFactNeighborY="-43"/>
      <dgm:spPr/>
      <dgm:t>
        <a:bodyPr/>
        <a:lstStyle/>
        <a:p>
          <a:endParaRPr lang="es-ES"/>
        </a:p>
      </dgm:t>
    </dgm:pt>
    <dgm:pt modelId="{C3BA8B17-AC28-4ED6-A6D4-B85E9F2F74EC}" type="pres">
      <dgm:prSet presAssocID="{C3BEA5D7-B5D8-43C4-A18C-DF16BC527F3C}" presName="rootConnector" presStyleLbl="node1" presStyleIdx="0" presStyleCnt="2"/>
      <dgm:spPr/>
      <dgm:t>
        <a:bodyPr/>
        <a:lstStyle/>
        <a:p>
          <a:endParaRPr lang="es-ES"/>
        </a:p>
      </dgm:t>
    </dgm:pt>
    <dgm:pt modelId="{A2AEA078-249C-49CF-A73D-CF1B21DCD420}" type="pres">
      <dgm:prSet presAssocID="{C3BEA5D7-B5D8-43C4-A18C-DF16BC527F3C}" presName="childShape" presStyleCnt="0"/>
      <dgm:spPr/>
    </dgm:pt>
    <dgm:pt modelId="{BB6B4AD2-E567-4A31-8975-AC69BC81F409}" type="pres">
      <dgm:prSet presAssocID="{0AFF73D8-F023-4E9A-B4BF-73ED2CBA8FD9}" presName="Name13" presStyleLbl="parChTrans1D2" presStyleIdx="0" presStyleCnt="4"/>
      <dgm:spPr/>
      <dgm:t>
        <a:bodyPr/>
        <a:lstStyle/>
        <a:p>
          <a:endParaRPr lang="es-ES"/>
        </a:p>
      </dgm:t>
    </dgm:pt>
    <dgm:pt modelId="{259B3273-28C0-4CEB-8851-52AA3F16BCE8}" type="pres">
      <dgm:prSet presAssocID="{4A2E968A-9C38-4558-BC32-5E57A20928CA}" presName="childText" presStyleLbl="bgAcc1" presStyleIdx="0" presStyleCnt="4" custScaleX="155873" custLinFactNeighborX="-5944" custLinFactNeighborY="-718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F8E151-52FD-41F3-8F8E-BCD52264D14D}" type="pres">
      <dgm:prSet presAssocID="{B80D4DCD-E532-4EE1-95D8-F09991BE2A65}" presName="Name13" presStyleLbl="parChTrans1D2" presStyleIdx="1" presStyleCnt="4"/>
      <dgm:spPr/>
      <dgm:t>
        <a:bodyPr/>
        <a:lstStyle/>
        <a:p>
          <a:endParaRPr lang="es-ES"/>
        </a:p>
      </dgm:t>
    </dgm:pt>
    <dgm:pt modelId="{E5B622FD-E99C-4AAA-89F7-35A699BA86F5}" type="pres">
      <dgm:prSet presAssocID="{A4F1FAD3-97C2-4E0A-A5C0-0FB5468E70E2}" presName="childText" presStyleLbl="bgAcc1" presStyleIdx="1" presStyleCnt="4" custScaleX="154284" custLinFactNeighborX="-5307" custLinFactNeighborY="-885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E9EAB1E-1020-48AE-BDC4-AC84EFCC1BAC}" type="pres">
      <dgm:prSet presAssocID="{CBE2542F-5B4E-4C3E-B381-01972D5E1491}" presName="root" presStyleCnt="0"/>
      <dgm:spPr/>
    </dgm:pt>
    <dgm:pt modelId="{F8D17E32-223B-4D86-8A7A-4156D26A9E26}" type="pres">
      <dgm:prSet presAssocID="{CBE2542F-5B4E-4C3E-B381-01972D5E1491}" presName="rootComposite" presStyleCnt="0"/>
      <dgm:spPr/>
    </dgm:pt>
    <dgm:pt modelId="{86DE9C17-CA46-4553-8839-03C1F05BD403}" type="pres">
      <dgm:prSet presAssocID="{CBE2542F-5B4E-4C3E-B381-01972D5E1491}" presName="rootText" presStyleLbl="node1" presStyleIdx="1" presStyleCnt="2" custLinFactNeighborX="-4687" custLinFactNeighborY="-63"/>
      <dgm:spPr/>
      <dgm:t>
        <a:bodyPr/>
        <a:lstStyle/>
        <a:p>
          <a:endParaRPr lang="es-ES"/>
        </a:p>
      </dgm:t>
    </dgm:pt>
    <dgm:pt modelId="{0FBFF4A3-4424-4D73-A22B-F369B1E18727}" type="pres">
      <dgm:prSet presAssocID="{CBE2542F-5B4E-4C3E-B381-01972D5E1491}" presName="rootConnector" presStyleLbl="node1" presStyleIdx="1" presStyleCnt="2"/>
      <dgm:spPr/>
      <dgm:t>
        <a:bodyPr/>
        <a:lstStyle/>
        <a:p>
          <a:endParaRPr lang="es-ES"/>
        </a:p>
      </dgm:t>
    </dgm:pt>
    <dgm:pt modelId="{50877DED-F4FA-4242-BFF3-10E4FD452686}" type="pres">
      <dgm:prSet presAssocID="{CBE2542F-5B4E-4C3E-B381-01972D5E1491}" presName="childShape" presStyleCnt="0"/>
      <dgm:spPr/>
    </dgm:pt>
    <dgm:pt modelId="{CFA021A3-BAEA-4125-B7A5-4E3EF07A0D4F}" type="pres">
      <dgm:prSet presAssocID="{85E3902B-F6B1-4B82-8DE7-2D2CFC566F00}" presName="Name13" presStyleLbl="parChTrans1D2" presStyleIdx="2" presStyleCnt="4"/>
      <dgm:spPr/>
      <dgm:t>
        <a:bodyPr/>
        <a:lstStyle/>
        <a:p>
          <a:endParaRPr lang="es-ES"/>
        </a:p>
      </dgm:t>
    </dgm:pt>
    <dgm:pt modelId="{B7A31036-25A5-42A5-B0AF-B2B8F3F763EF}" type="pres">
      <dgm:prSet presAssocID="{E9722F3A-BA40-4E1D-AF2F-4A3F1928DE5A}" presName="childText" presStyleLbl="bgAcc1" presStyleIdx="2" presStyleCnt="4" custScaleX="169360" custLinFactNeighborX="-2656" custLinFactNeighborY="-719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38583E2-8D3D-430F-9D6B-13AF91DCDFC7}" type="pres">
      <dgm:prSet presAssocID="{FE71A6EE-ED87-4ED0-9293-56F057CAE31D}" presName="Name13" presStyleLbl="parChTrans1D2" presStyleIdx="3" presStyleCnt="4"/>
      <dgm:spPr/>
      <dgm:t>
        <a:bodyPr/>
        <a:lstStyle/>
        <a:p>
          <a:endParaRPr lang="es-ES"/>
        </a:p>
      </dgm:t>
    </dgm:pt>
    <dgm:pt modelId="{36B8F297-B61E-442C-BB87-D7DE39C48ED9}" type="pres">
      <dgm:prSet presAssocID="{1223B1A5-8E7F-4584-BC2E-2D6C9D310962}" presName="childText" presStyleLbl="bgAcc1" presStyleIdx="3" presStyleCnt="4" custScaleX="165598" custLinFactNeighborX="-1370" custLinFactNeighborY="-634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8C2C947-DD9F-4452-A8C9-4E09CA901A11}" type="presOf" srcId="{A4F1FAD3-97C2-4E0A-A5C0-0FB5468E70E2}" destId="{E5B622FD-E99C-4AAA-89F7-35A699BA86F5}" srcOrd="0" destOrd="0" presId="urn:microsoft.com/office/officeart/2005/8/layout/hierarchy3"/>
    <dgm:cxn modelId="{7B5B9F27-72E9-48A1-B94B-9321859E9B4D}" srcId="{C3BEA5D7-B5D8-43C4-A18C-DF16BC527F3C}" destId="{4A2E968A-9C38-4558-BC32-5E57A20928CA}" srcOrd="0" destOrd="0" parTransId="{0AFF73D8-F023-4E9A-B4BF-73ED2CBA8FD9}" sibTransId="{3E4AECA9-39E4-4AA9-BD55-B63023FA4B0C}"/>
    <dgm:cxn modelId="{BF6334D1-F2EB-4BF6-8434-56C08B54152B}" type="presOf" srcId="{1223B1A5-8E7F-4584-BC2E-2D6C9D310962}" destId="{36B8F297-B61E-442C-BB87-D7DE39C48ED9}" srcOrd="0" destOrd="0" presId="urn:microsoft.com/office/officeart/2005/8/layout/hierarchy3"/>
    <dgm:cxn modelId="{5FF95ED7-F366-4AEB-9E1A-1EA4D49713BE}" type="presOf" srcId="{CBE2542F-5B4E-4C3E-B381-01972D5E1491}" destId="{86DE9C17-CA46-4553-8839-03C1F05BD403}" srcOrd="0" destOrd="0" presId="urn:microsoft.com/office/officeart/2005/8/layout/hierarchy3"/>
    <dgm:cxn modelId="{18793E8E-F8D2-4807-8099-F6BDB8B064A3}" type="presOf" srcId="{B80D4DCD-E532-4EE1-95D8-F09991BE2A65}" destId="{5BF8E151-52FD-41F3-8F8E-BCD52264D14D}" srcOrd="0" destOrd="0" presId="urn:microsoft.com/office/officeart/2005/8/layout/hierarchy3"/>
    <dgm:cxn modelId="{F10A6D0B-A630-41D1-AAD8-2E8D24997089}" srcId="{C3BEA5D7-B5D8-43C4-A18C-DF16BC527F3C}" destId="{A4F1FAD3-97C2-4E0A-A5C0-0FB5468E70E2}" srcOrd="1" destOrd="0" parTransId="{B80D4DCD-E532-4EE1-95D8-F09991BE2A65}" sibTransId="{61BBDE5D-CA27-48B8-A40F-5F135115902E}"/>
    <dgm:cxn modelId="{B778AA05-8DAA-4913-98BB-60B07CCE0944}" srcId="{CBE2542F-5B4E-4C3E-B381-01972D5E1491}" destId="{E9722F3A-BA40-4E1D-AF2F-4A3F1928DE5A}" srcOrd="0" destOrd="0" parTransId="{85E3902B-F6B1-4B82-8DE7-2D2CFC566F00}" sibTransId="{2F322C14-380C-4B4A-8EA8-80EEE01AC577}"/>
    <dgm:cxn modelId="{1BB302A8-DF56-4707-BB5E-529F9414C2CF}" srcId="{CBE2542F-5B4E-4C3E-B381-01972D5E1491}" destId="{1223B1A5-8E7F-4584-BC2E-2D6C9D310962}" srcOrd="1" destOrd="0" parTransId="{FE71A6EE-ED87-4ED0-9293-56F057CAE31D}" sibTransId="{37747524-CF97-4DC3-9408-B8856A48B5BC}"/>
    <dgm:cxn modelId="{EF26721E-62B6-47AE-BF91-2A92DBD4AFEA}" type="presOf" srcId="{E9722F3A-BA40-4E1D-AF2F-4A3F1928DE5A}" destId="{B7A31036-25A5-42A5-B0AF-B2B8F3F763EF}" srcOrd="0" destOrd="0" presId="urn:microsoft.com/office/officeart/2005/8/layout/hierarchy3"/>
    <dgm:cxn modelId="{5FC95594-B6A4-411B-B269-0641E8B3273B}" type="presOf" srcId="{C3BEA5D7-B5D8-43C4-A18C-DF16BC527F3C}" destId="{A9A1AEBF-E87F-41FE-A34C-ED244B28B67C}" srcOrd="0" destOrd="0" presId="urn:microsoft.com/office/officeart/2005/8/layout/hierarchy3"/>
    <dgm:cxn modelId="{4EB7EE03-D878-445E-BDA9-A6491F0E0737}" type="presOf" srcId="{4A2E968A-9C38-4558-BC32-5E57A20928CA}" destId="{259B3273-28C0-4CEB-8851-52AA3F16BCE8}" srcOrd="0" destOrd="0" presId="urn:microsoft.com/office/officeart/2005/8/layout/hierarchy3"/>
    <dgm:cxn modelId="{8078CB4A-132A-45DF-9031-B5036574E4F8}" type="presOf" srcId="{0AFF73D8-F023-4E9A-B4BF-73ED2CBA8FD9}" destId="{BB6B4AD2-E567-4A31-8975-AC69BC81F409}" srcOrd="0" destOrd="0" presId="urn:microsoft.com/office/officeart/2005/8/layout/hierarchy3"/>
    <dgm:cxn modelId="{1B5872A2-430B-42F9-A4C9-FA228F7CB229}" type="presOf" srcId="{CBE2542F-5B4E-4C3E-B381-01972D5E1491}" destId="{0FBFF4A3-4424-4D73-A22B-F369B1E18727}" srcOrd="1" destOrd="0" presId="urn:microsoft.com/office/officeart/2005/8/layout/hierarchy3"/>
    <dgm:cxn modelId="{9427668F-35A3-467C-8B40-F3759F43C43F}" type="presOf" srcId="{C3BEA5D7-B5D8-43C4-A18C-DF16BC527F3C}" destId="{C3BA8B17-AC28-4ED6-A6D4-B85E9F2F74EC}" srcOrd="1" destOrd="0" presId="urn:microsoft.com/office/officeart/2005/8/layout/hierarchy3"/>
    <dgm:cxn modelId="{E836600D-F9A4-44A8-8CE8-9539B7006D8C}" type="presOf" srcId="{6606AF20-01CA-43C4-92BE-55F5E8DE60B5}" destId="{5C548732-545D-4544-9C25-B2B43AF1B495}" srcOrd="0" destOrd="0" presId="urn:microsoft.com/office/officeart/2005/8/layout/hierarchy3"/>
    <dgm:cxn modelId="{54ADEA32-EEAA-446E-8BEC-F8766984F887}" srcId="{6606AF20-01CA-43C4-92BE-55F5E8DE60B5}" destId="{C3BEA5D7-B5D8-43C4-A18C-DF16BC527F3C}" srcOrd="0" destOrd="0" parTransId="{2F508C41-6B63-44AD-8D37-0D57B81EAC73}" sibTransId="{19C32881-310D-4B8A-8482-C0304A6472FA}"/>
    <dgm:cxn modelId="{C57E4701-B636-4D5E-BDF6-24FECF639555}" type="presOf" srcId="{FE71A6EE-ED87-4ED0-9293-56F057CAE31D}" destId="{238583E2-8D3D-430F-9D6B-13AF91DCDFC7}" srcOrd="0" destOrd="0" presId="urn:microsoft.com/office/officeart/2005/8/layout/hierarchy3"/>
    <dgm:cxn modelId="{C31F5157-4955-4207-B042-046B802BA180}" srcId="{6606AF20-01CA-43C4-92BE-55F5E8DE60B5}" destId="{CBE2542F-5B4E-4C3E-B381-01972D5E1491}" srcOrd="1" destOrd="0" parTransId="{E24230F6-7D43-43E1-9D2A-9702AECC87A5}" sibTransId="{94DD2E9F-AD42-4E6E-8951-B8F48560FF54}"/>
    <dgm:cxn modelId="{DE8FC3D7-3BF1-4546-A163-89857BFC4A85}" type="presOf" srcId="{85E3902B-F6B1-4B82-8DE7-2D2CFC566F00}" destId="{CFA021A3-BAEA-4125-B7A5-4E3EF07A0D4F}" srcOrd="0" destOrd="0" presId="urn:microsoft.com/office/officeart/2005/8/layout/hierarchy3"/>
    <dgm:cxn modelId="{15DB20D7-3BDC-4D64-9CBF-4D9F45DCB415}" type="presParOf" srcId="{5C548732-545D-4544-9C25-B2B43AF1B495}" destId="{D58CC3BA-DC8F-48D3-B97A-A5D1EC9467D5}" srcOrd="0" destOrd="0" presId="urn:microsoft.com/office/officeart/2005/8/layout/hierarchy3"/>
    <dgm:cxn modelId="{8A510191-0FC9-4B4E-87DB-F5668A45A86D}" type="presParOf" srcId="{D58CC3BA-DC8F-48D3-B97A-A5D1EC9467D5}" destId="{92BF2C0A-B937-4112-B2FD-276E94BD4D47}" srcOrd="0" destOrd="0" presId="urn:microsoft.com/office/officeart/2005/8/layout/hierarchy3"/>
    <dgm:cxn modelId="{A0914FCD-294D-4FB8-A23D-5CF77F6A599F}" type="presParOf" srcId="{92BF2C0A-B937-4112-B2FD-276E94BD4D47}" destId="{A9A1AEBF-E87F-41FE-A34C-ED244B28B67C}" srcOrd="0" destOrd="0" presId="urn:microsoft.com/office/officeart/2005/8/layout/hierarchy3"/>
    <dgm:cxn modelId="{6BAB454A-3B0C-4AA4-8F46-D8760FD82755}" type="presParOf" srcId="{92BF2C0A-B937-4112-B2FD-276E94BD4D47}" destId="{C3BA8B17-AC28-4ED6-A6D4-B85E9F2F74EC}" srcOrd="1" destOrd="0" presId="urn:microsoft.com/office/officeart/2005/8/layout/hierarchy3"/>
    <dgm:cxn modelId="{A6A9E4BC-3C64-47B2-B0F2-5A525D64AF33}" type="presParOf" srcId="{D58CC3BA-DC8F-48D3-B97A-A5D1EC9467D5}" destId="{A2AEA078-249C-49CF-A73D-CF1B21DCD420}" srcOrd="1" destOrd="0" presId="urn:microsoft.com/office/officeart/2005/8/layout/hierarchy3"/>
    <dgm:cxn modelId="{1C3BC894-E349-458E-AD55-CF4BE666E06B}" type="presParOf" srcId="{A2AEA078-249C-49CF-A73D-CF1B21DCD420}" destId="{BB6B4AD2-E567-4A31-8975-AC69BC81F409}" srcOrd="0" destOrd="0" presId="urn:microsoft.com/office/officeart/2005/8/layout/hierarchy3"/>
    <dgm:cxn modelId="{3373A017-F013-4D0C-8083-9C1342DD7ADB}" type="presParOf" srcId="{A2AEA078-249C-49CF-A73D-CF1B21DCD420}" destId="{259B3273-28C0-4CEB-8851-52AA3F16BCE8}" srcOrd="1" destOrd="0" presId="urn:microsoft.com/office/officeart/2005/8/layout/hierarchy3"/>
    <dgm:cxn modelId="{17F4951B-1D51-4847-A355-A80D48B36040}" type="presParOf" srcId="{A2AEA078-249C-49CF-A73D-CF1B21DCD420}" destId="{5BF8E151-52FD-41F3-8F8E-BCD52264D14D}" srcOrd="2" destOrd="0" presId="urn:microsoft.com/office/officeart/2005/8/layout/hierarchy3"/>
    <dgm:cxn modelId="{1694CDD6-2F6A-4F2D-AFD7-A89D8846392A}" type="presParOf" srcId="{A2AEA078-249C-49CF-A73D-CF1B21DCD420}" destId="{E5B622FD-E99C-4AAA-89F7-35A699BA86F5}" srcOrd="3" destOrd="0" presId="urn:microsoft.com/office/officeart/2005/8/layout/hierarchy3"/>
    <dgm:cxn modelId="{25F3D652-DB31-49C0-8B13-0DF90C835AB7}" type="presParOf" srcId="{5C548732-545D-4544-9C25-B2B43AF1B495}" destId="{5E9EAB1E-1020-48AE-BDC4-AC84EFCC1BAC}" srcOrd="1" destOrd="0" presId="urn:microsoft.com/office/officeart/2005/8/layout/hierarchy3"/>
    <dgm:cxn modelId="{DF0E0D5B-E4B6-49B8-83EA-057595E65FC2}" type="presParOf" srcId="{5E9EAB1E-1020-48AE-BDC4-AC84EFCC1BAC}" destId="{F8D17E32-223B-4D86-8A7A-4156D26A9E26}" srcOrd="0" destOrd="0" presId="urn:microsoft.com/office/officeart/2005/8/layout/hierarchy3"/>
    <dgm:cxn modelId="{34B9C2D2-5CAF-4159-82DF-AA0B9D8E4F3D}" type="presParOf" srcId="{F8D17E32-223B-4D86-8A7A-4156D26A9E26}" destId="{86DE9C17-CA46-4553-8839-03C1F05BD403}" srcOrd="0" destOrd="0" presId="urn:microsoft.com/office/officeart/2005/8/layout/hierarchy3"/>
    <dgm:cxn modelId="{650F85B7-ACD8-4F1B-ACDE-D474DACA6ECC}" type="presParOf" srcId="{F8D17E32-223B-4D86-8A7A-4156D26A9E26}" destId="{0FBFF4A3-4424-4D73-A22B-F369B1E18727}" srcOrd="1" destOrd="0" presId="urn:microsoft.com/office/officeart/2005/8/layout/hierarchy3"/>
    <dgm:cxn modelId="{6E7D410F-465C-4501-B58E-B59162E5E310}" type="presParOf" srcId="{5E9EAB1E-1020-48AE-BDC4-AC84EFCC1BAC}" destId="{50877DED-F4FA-4242-BFF3-10E4FD452686}" srcOrd="1" destOrd="0" presId="urn:microsoft.com/office/officeart/2005/8/layout/hierarchy3"/>
    <dgm:cxn modelId="{E064B42F-C592-4994-98FB-0616671DDC33}" type="presParOf" srcId="{50877DED-F4FA-4242-BFF3-10E4FD452686}" destId="{CFA021A3-BAEA-4125-B7A5-4E3EF07A0D4F}" srcOrd="0" destOrd="0" presId="urn:microsoft.com/office/officeart/2005/8/layout/hierarchy3"/>
    <dgm:cxn modelId="{169815E0-31AA-48F2-B1C2-D5012817F651}" type="presParOf" srcId="{50877DED-F4FA-4242-BFF3-10E4FD452686}" destId="{B7A31036-25A5-42A5-B0AF-B2B8F3F763EF}" srcOrd="1" destOrd="0" presId="urn:microsoft.com/office/officeart/2005/8/layout/hierarchy3"/>
    <dgm:cxn modelId="{8C940823-8D6A-4055-B101-D357C66ACCF9}" type="presParOf" srcId="{50877DED-F4FA-4242-BFF3-10E4FD452686}" destId="{238583E2-8D3D-430F-9D6B-13AF91DCDFC7}" srcOrd="2" destOrd="0" presId="urn:microsoft.com/office/officeart/2005/8/layout/hierarchy3"/>
    <dgm:cxn modelId="{0EC9E8D0-691A-44D6-97A8-9847BB0D504B}" type="presParOf" srcId="{50877DED-F4FA-4242-BFF3-10E4FD452686}" destId="{36B8F297-B61E-442C-BB87-D7DE39C48ED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2C01F6-71F6-4F91-95DE-13D90BF417CD}" type="doc">
      <dgm:prSet loTypeId="urn:microsoft.com/office/officeart/2005/8/layout/cycle6" loCatId="cycle" qsTypeId="urn:microsoft.com/office/officeart/2005/8/quickstyle/3d2" qsCatId="3D" csTypeId="urn:microsoft.com/office/officeart/2005/8/colors/colorful1#6" csCatId="colorful" phldr="1"/>
      <dgm:spPr/>
      <dgm:t>
        <a:bodyPr/>
        <a:lstStyle/>
        <a:p>
          <a:endParaRPr lang="es-ES"/>
        </a:p>
      </dgm:t>
    </dgm:pt>
    <dgm:pt modelId="{1A1F9C62-7862-4830-8E54-60D28828BED5}">
      <dgm:prSet phldrT="[Texto]"/>
      <dgm:spPr/>
      <dgm:t>
        <a:bodyPr/>
        <a:lstStyle/>
        <a:p>
          <a:r>
            <a:rPr lang="es-ES_tradnl" b="1" dirty="0" smtClean="0">
              <a:solidFill>
                <a:schemeClr val="tx1"/>
              </a:solidFill>
            </a:rPr>
            <a:t>MADAL ENESEHINNANG </a:t>
          </a:r>
          <a:r>
            <a:rPr lang="es-ES_tradnl" b="1" dirty="0" smtClean="0">
              <a:solidFill>
                <a:schemeClr val="tx1"/>
              </a:solidFill>
            </a:rPr>
            <a:t>SAGE DEPRESSIOON</a:t>
          </a:r>
          <a:endParaRPr lang="es-ES" b="1" dirty="0">
            <a:solidFill>
              <a:schemeClr val="tx1"/>
            </a:solidFill>
          </a:endParaRPr>
        </a:p>
      </dgm:t>
    </dgm:pt>
    <dgm:pt modelId="{D66FA02F-4E29-4DDF-B06A-2C3B26880525}" type="parTrans" cxnId="{4CD8069A-497E-464D-A13C-FEFE29FBD967}">
      <dgm:prSet/>
      <dgm:spPr/>
      <dgm:t>
        <a:bodyPr/>
        <a:lstStyle/>
        <a:p>
          <a:endParaRPr lang="es-ES"/>
        </a:p>
      </dgm:t>
    </dgm:pt>
    <dgm:pt modelId="{CEF1D2F8-7058-4214-8472-6FD184B2DACD}" type="sibTrans" cxnId="{4CD8069A-497E-464D-A13C-FEFE29FBD967}">
      <dgm:prSet/>
      <dgm:spPr/>
      <dgm:t>
        <a:bodyPr/>
        <a:lstStyle/>
        <a:p>
          <a:endParaRPr lang="es-ES"/>
        </a:p>
      </dgm:t>
    </dgm:pt>
    <dgm:pt modelId="{712E45EC-6BCE-439C-B389-517F881D2C3A}">
      <dgm:prSet phldrT="[Texto]"/>
      <dgm:spPr/>
      <dgm:t>
        <a:bodyPr/>
        <a:lstStyle/>
        <a:p>
          <a:r>
            <a:rPr lang="es-ES_tradnl" b="1" dirty="0" smtClean="0"/>
            <a:t>SOTSIAALNE ISOLEERITUS</a:t>
          </a:r>
          <a:endParaRPr lang="es-ES" b="1" dirty="0"/>
        </a:p>
      </dgm:t>
    </dgm:pt>
    <dgm:pt modelId="{2F88B58E-6EA0-4B9D-ADEB-DBC51D3AE521}" type="parTrans" cxnId="{95458EA6-B9C7-44DE-815F-895D722CA5BB}">
      <dgm:prSet/>
      <dgm:spPr/>
      <dgm:t>
        <a:bodyPr/>
        <a:lstStyle/>
        <a:p>
          <a:endParaRPr lang="es-ES"/>
        </a:p>
      </dgm:t>
    </dgm:pt>
    <dgm:pt modelId="{8A155FA7-4F3A-4F9F-8AC6-B6CA1DE0ADE4}" type="sibTrans" cxnId="{95458EA6-B9C7-44DE-815F-895D722CA5BB}">
      <dgm:prSet/>
      <dgm:spPr/>
      <dgm:t>
        <a:bodyPr/>
        <a:lstStyle/>
        <a:p>
          <a:endParaRPr lang="es-ES"/>
        </a:p>
      </dgm:t>
    </dgm:pt>
    <dgm:pt modelId="{CB06A697-0725-4C7A-A572-F6798092328B}">
      <dgm:prSet phldrT="[Texto]"/>
      <dgm:spPr/>
      <dgm:t>
        <a:bodyPr/>
        <a:lstStyle/>
        <a:p>
          <a:r>
            <a:rPr lang="es-ES_tradnl" b="1" dirty="0" smtClean="0">
              <a:solidFill>
                <a:schemeClr val="tx1"/>
              </a:solidFill>
            </a:rPr>
            <a:t>SÜÜ- JA HÄBITUNNE</a:t>
          </a:r>
          <a:endParaRPr lang="es-ES" b="1" dirty="0">
            <a:solidFill>
              <a:schemeClr val="tx1"/>
            </a:solidFill>
          </a:endParaRPr>
        </a:p>
      </dgm:t>
    </dgm:pt>
    <dgm:pt modelId="{7ABBA15C-86E5-49F1-B221-E9470C346744}" type="parTrans" cxnId="{5602C5A2-897D-40E0-9766-C2882D69C63B}">
      <dgm:prSet/>
      <dgm:spPr/>
      <dgm:t>
        <a:bodyPr/>
        <a:lstStyle/>
        <a:p>
          <a:endParaRPr lang="es-ES"/>
        </a:p>
      </dgm:t>
    </dgm:pt>
    <dgm:pt modelId="{221F8FE2-16BF-4038-99D6-D872ADFD8772}" type="sibTrans" cxnId="{5602C5A2-897D-40E0-9766-C2882D69C63B}">
      <dgm:prSet/>
      <dgm:spPr/>
      <dgm:t>
        <a:bodyPr/>
        <a:lstStyle/>
        <a:p>
          <a:endParaRPr lang="es-ES"/>
        </a:p>
      </dgm:t>
    </dgm:pt>
    <dgm:pt modelId="{C67542D8-F600-40C3-B6A1-AF47503C6270}">
      <dgm:prSet phldrT="[Texto]" custT="1"/>
      <dgm:spPr/>
      <dgm:t>
        <a:bodyPr/>
        <a:lstStyle/>
        <a:p>
          <a:r>
            <a:rPr lang="es-ES" sz="4000" b="1" dirty="0" smtClean="0">
              <a:solidFill>
                <a:schemeClr val="tx1"/>
              </a:solidFill>
            </a:rPr>
            <a:t>NAINE</a:t>
          </a:r>
          <a:endParaRPr lang="es-ES" sz="4000" b="1" dirty="0">
            <a:solidFill>
              <a:schemeClr val="tx1"/>
            </a:solidFill>
          </a:endParaRPr>
        </a:p>
      </dgm:t>
    </dgm:pt>
    <dgm:pt modelId="{06439E49-5317-4984-9225-7D0841C3741A}" type="parTrans" cxnId="{B9EC1960-8BC5-475F-A2A9-D64ED89A5C87}">
      <dgm:prSet/>
      <dgm:spPr/>
      <dgm:t>
        <a:bodyPr/>
        <a:lstStyle/>
        <a:p>
          <a:endParaRPr lang="es-ES"/>
        </a:p>
      </dgm:t>
    </dgm:pt>
    <dgm:pt modelId="{8C26AF51-9706-49D0-A995-799BB64DAC39}" type="sibTrans" cxnId="{B9EC1960-8BC5-475F-A2A9-D64ED89A5C87}">
      <dgm:prSet/>
      <dgm:spPr/>
      <dgm:t>
        <a:bodyPr/>
        <a:lstStyle/>
        <a:p>
          <a:endParaRPr lang="es-ES"/>
        </a:p>
      </dgm:t>
    </dgm:pt>
    <dgm:pt modelId="{1C7BEFA5-C14A-4FA1-B877-8E2C478C22F9}">
      <dgm:prSet phldrT="[Texto]"/>
      <dgm:spPr/>
      <dgm:t>
        <a:bodyPr/>
        <a:lstStyle/>
        <a:p>
          <a:r>
            <a:rPr lang="es-ES_tradnl" b="1" dirty="0" smtClean="0">
              <a:solidFill>
                <a:schemeClr val="tx1"/>
              </a:solidFill>
            </a:rPr>
            <a:t>TUGEV EMOTSIONAALNE, SOTSIAALNE JA MAJANDUSLIK </a:t>
          </a:r>
          <a:r>
            <a:rPr lang="es-ES_tradnl" b="1" dirty="0" smtClean="0">
              <a:solidFill>
                <a:schemeClr val="tx1"/>
              </a:solidFill>
            </a:rPr>
            <a:t>SÕLTUVUS</a:t>
          </a:r>
          <a:endParaRPr lang="es-ES" b="1" dirty="0">
            <a:solidFill>
              <a:schemeClr val="tx1"/>
            </a:solidFill>
          </a:endParaRPr>
        </a:p>
      </dgm:t>
    </dgm:pt>
    <dgm:pt modelId="{CF1E9DE5-BB4B-4898-877F-D23ACF53CFC4}" type="sibTrans" cxnId="{1E62958F-2587-4391-A762-5C871CC887DB}">
      <dgm:prSet/>
      <dgm:spPr/>
      <dgm:t>
        <a:bodyPr/>
        <a:lstStyle/>
        <a:p>
          <a:endParaRPr lang="es-ES"/>
        </a:p>
      </dgm:t>
    </dgm:pt>
    <dgm:pt modelId="{36450BBD-A518-4966-8FE9-9E032D5AC88A}" type="parTrans" cxnId="{1E62958F-2587-4391-A762-5C871CC887DB}">
      <dgm:prSet/>
      <dgm:spPr/>
      <dgm:t>
        <a:bodyPr/>
        <a:lstStyle/>
        <a:p>
          <a:endParaRPr lang="es-ES"/>
        </a:p>
      </dgm:t>
    </dgm:pt>
    <dgm:pt modelId="{E9F1FCB0-8C3E-4B4B-8F18-E433DDE19F87}" type="pres">
      <dgm:prSet presAssocID="{332C01F6-71F6-4F91-95DE-13D90BF417C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73A4DB0D-86A3-45DD-B426-B120B94AF841}" type="pres">
      <dgm:prSet presAssocID="{1A1F9C62-7862-4830-8E54-60D28828BED5}" presName="node" presStyleLbl="node1" presStyleIdx="0" presStyleCnt="5" custRadScaleRad="100137" custRadScaleInc="-58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197CFE2-9B1F-4DA7-ADFD-CADA5193F228}" type="pres">
      <dgm:prSet presAssocID="{1A1F9C62-7862-4830-8E54-60D28828BED5}" presName="spNode" presStyleCnt="0"/>
      <dgm:spPr/>
    </dgm:pt>
    <dgm:pt modelId="{80BC9DE7-B5B6-46A4-A33B-B81D71E4AC62}" type="pres">
      <dgm:prSet presAssocID="{CEF1D2F8-7058-4214-8472-6FD184B2DACD}" presName="sibTrans" presStyleLbl="sibTrans1D1" presStyleIdx="0" presStyleCnt="5"/>
      <dgm:spPr/>
      <dgm:t>
        <a:bodyPr/>
        <a:lstStyle/>
        <a:p>
          <a:endParaRPr lang="es-ES"/>
        </a:p>
      </dgm:t>
    </dgm:pt>
    <dgm:pt modelId="{ECE3D0C3-A793-4FD0-978A-1D837E039016}" type="pres">
      <dgm:prSet presAssocID="{1C7BEFA5-C14A-4FA1-B877-8E2C478C22F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E984D2F-BAD9-48E2-AEF6-5D76D8B4E82A}" type="pres">
      <dgm:prSet presAssocID="{1C7BEFA5-C14A-4FA1-B877-8E2C478C22F9}" presName="spNode" presStyleCnt="0"/>
      <dgm:spPr/>
    </dgm:pt>
    <dgm:pt modelId="{809952A3-A117-4144-80C6-1F4715F76C8E}" type="pres">
      <dgm:prSet presAssocID="{CF1E9DE5-BB4B-4898-877F-D23ACF53CFC4}" presName="sibTrans" presStyleLbl="sibTrans1D1" presStyleIdx="1" presStyleCnt="5"/>
      <dgm:spPr/>
      <dgm:t>
        <a:bodyPr/>
        <a:lstStyle/>
        <a:p>
          <a:endParaRPr lang="es-ES"/>
        </a:p>
      </dgm:t>
    </dgm:pt>
    <dgm:pt modelId="{9064F903-CC9D-4CCA-8FF7-1402018BFDF6}" type="pres">
      <dgm:prSet presAssocID="{712E45EC-6BCE-439C-B389-517F881D2C3A}" presName="node" presStyleLbl="node1" presStyleIdx="2" presStyleCnt="5" custScaleX="102793" custScaleY="9269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13DC163-9CF6-4749-B541-D03E9338F27F}" type="pres">
      <dgm:prSet presAssocID="{712E45EC-6BCE-439C-B389-517F881D2C3A}" presName="spNode" presStyleCnt="0"/>
      <dgm:spPr/>
    </dgm:pt>
    <dgm:pt modelId="{39B6EB5F-E8A4-4B86-8D90-19F6C3E6A764}" type="pres">
      <dgm:prSet presAssocID="{8A155FA7-4F3A-4F9F-8AC6-B6CA1DE0ADE4}" presName="sibTrans" presStyleLbl="sibTrans1D1" presStyleIdx="2" presStyleCnt="5"/>
      <dgm:spPr/>
      <dgm:t>
        <a:bodyPr/>
        <a:lstStyle/>
        <a:p>
          <a:endParaRPr lang="es-ES"/>
        </a:p>
      </dgm:t>
    </dgm:pt>
    <dgm:pt modelId="{5C9BF6E9-6A57-4560-B3FD-614284649266}" type="pres">
      <dgm:prSet presAssocID="{CB06A697-0725-4C7A-A572-F6798092328B}" presName="node" presStyleLbl="node1" presStyleIdx="3" presStyleCnt="5" custScaleX="109883" custScaleY="10929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ED8A56E-E2AF-440A-86E6-84EBD3702362}" type="pres">
      <dgm:prSet presAssocID="{CB06A697-0725-4C7A-A572-F6798092328B}" presName="spNode" presStyleCnt="0"/>
      <dgm:spPr/>
    </dgm:pt>
    <dgm:pt modelId="{883325B1-7020-44E8-B8C6-79DCD63D7829}" type="pres">
      <dgm:prSet presAssocID="{221F8FE2-16BF-4038-99D6-D872ADFD8772}" presName="sibTrans" presStyleLbl="sibTrans1D1" presStyleIdx="3" presStyleCnt="5"/>
      <dgm:spPr/>
      <dgm:t>
        <a:bodyPr/>
        <a:lstStyle/>
        <a:p>
          <a:endParaRPr lang="es-ES"/>
        </a:p>
      </dgm:t>
    </dgm:pt>
    <dgm:pt modelId="{4F530FCE-DC49-4816-B3EB-7E61B8128122}" type="pres">
      <dgm:prSet presAssocID="{C67542D8-F600-40C3-B6A1-AF47503C6270}" presName="node" presStyleLbl="node1" presStyleIdx="4" presStyleCnt="5" custScaleX="172604" custScaleY="149790" custRadScaleRad="102207" custRadScaleInc="-2518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608E1C9-E280-450F-9622-16B8216EDE0F}" type="pres">
      <dgm:prSet presAssocID="{C67542D8-F600-40C3-B6A1-AF47503C6270}" presName="spNode" presStyleCnt="0"/>
      <dgm:spPr/>
    </dgm:pt>
    <dgm:pt modelId="{1A5693CC-5C84-4518-B926-DE32BC6537D4}" type="pres">
      <dgm:prSet presAssocID="{8C26AF51-9706-49D0-A995-799BB64DAC39}" presName="sibTrans" presStyleLbl="sibTrans1D1" presStyleIdx="4" presStyleCnt="5"/>
      <dgm:spPr/>
      <dgm:t>
        <a:bodyPr/>
        <a:lstStyle/>
        <a:p>
          <a:endParaRPr lang="es-ES"/>
        </a:p>
      </dgm:t>
    </dgm:pt>
  </dgm:ptLst>
  <dgm:cxnLst>
    <dgm:cxn modelId="{E885AA4B-D493-4A8B-B4F8-961B9E3A8216}" type="presOf" srcId="{CEF1D2F8-7058-4214-8472-6FD184B2DACD}" destId="{80BC9DE7-B5B6-46A4-A33B-B81D71E4AC62}" srcOrd="0" destOrd="0" presId="urn:microsoft.com/office/officeart/2005/8/layout/cycle6"/>
    <dgm:cxn modelId="{70B44410-6351-4F4B-9C87-FE6576D02267}" type="presOf" srcId="{C67542D8-F600-40C3-B6A1-AF47503C6270}" destId="{4F530FCE-DC49-4816-B3EB-7E61B8128122}" srcOrd="0" destOrd="0" presId="urn:microsoft.com/office/officeart/2005/8/layout/cycle6"/>
    <dgm:cxn modelId="{4CD8069A-497E-464D-A13C-FEFE29FBD967}" srcId="{332C01F6-71F6-4F91-95DE-13D90BF417CD}" destId="{1A1F9C62-7862-4830-8E54-60D28828BED5}" srcOrd="0" destOrd="0" parTransId="{D66FA02F-4E29-4DDF-B06A-2C3B26880525}" sibTransId="{CEF1D2F8-7058-4214-8472-6FD184B2DACD}"/>
    <dgm:cxn modelId="{456362F3-C8BA-434C-95F9-9366F4031D46}" type="presOf" srcId="{CB06A697-0725-4C7A-A572-F6798092328B}" destId="{5C9BF6E9-6A57-4560-B3FD-614284649266}" srcOrd="0" destOrd="0" presId="urn:microsoft.com/office/officeart/2005/8/layout/cycle6"/>
    <dgm:cxn modelId="{B9EC1960-8BC5-475F-A2A9-D64ED89A5C87}" srcId="{332C01F6-71F6-4F91-95DE-13D90BF417CD}" destId="{C67542D8-F600-40C3-B6A1-AF47503C6270}" srcOrd="4" destOrd="0" parTransId="{06439E49-5317-4984-9225-7D0841C3741A}" sibTransId="{8C26AF51-9706-49D0-A995-799BB64DAC39}"/>
    <dgm:cxn modelId="{9B7CF60F-FC90-4286-83DF-F68378E46DEC}" type="presOf" srcId="{8C26AF51-9706-49D0-A995-799BB64DAC39}" destId="{1A5693CC-5C84-4518-B926-DE32BC6537D4}" srcOrd="0" destOrd="0" presId="urn:microsoft.com/office/officeart/2005/8/layout/cycle6"/>
    <dgm:cxn modelId="{D8C13A6D-0F06-42E4-ACE0-F6F4F9188474}" type="presOf" srcId="{221F8FE2-16BF-4038-99D6-D872ADFD8772}" destId="{883325B1-7020-44E8-B8C6-79DCD63D7829}" srcOrd="0" destOrd="0" presId="urn:microsoft.com/office/officeart/2005/8/layout/cycle6"/>
    <dgm:cxn modelId="{EBCF4840-665B-4D82-898B-2574A6378D8A}" type="presOf" srcId="{1C7BEFA5-C14A-4FA1-B877-8E2C478C22F9}" destId="{ECE3D0C3-A793-4FD0-978A-1D837E039016}" srcOrd="0" destOrd="0" presId="urn:microsoft.com/office/officeart/2005/8/layout/cycle6"/>
    <dgm:cxn modelId="{5602C5A2-897D-40E0-9766-C2882D69C63B}" srcId="{332C01F6-71F6-4F91-95DE-13D90BF417CD}" destId="{CB06A697-0725-4C7A-A572-F6798092328B}" srcOrd="3" destOrd="0" parTransId="{7ABBA15C-86E5-49F1-B221-E9470C346744}" sibTransId="{221F8FE2-16BF-4038-99D6-D872ADFD8772}"/>
    <dgm:cxn modelId="{5E767A2C-7E4D-4170-9D1F-401BFCFF42E1}" type="presOf" srcId="{8A155FA7-4F3A-4F9F-8AC6-B6CA1DE0ADE4}" destId="{39B6EB5F-E8A4-4B86-8D90-19F6C3E6A764}" srcOrd="0" destOrd="0" presId="urn:microsoft.com/office/officeart/2005/8/layout/cycle6"/>
    <dgm:cxn modelId="{809BBF5C-5171-492F-89BF-AEDA6FB1239A}" type="presOf" srcId="{712E45EC-6BCE-439C-B389-517F881D2C3A}" destId="{9064F903-CC9D-4CCA-8FF7-1402018BFDF6}" srcOrd="0" destOrd="0" presId="urn:microsoft.com/office/officeart/2005/8/layout/cycle6"/>
    <dgm:cxn modelId="{1D170EF9-133E-467D-BBCA-8EF68B129DF7}" type="presOf" srcId="{332C01F6-71F6-4F91-95DE-13D90BF417CD}" destId="{E9F1FCB0-8C3E-4B4B-8F18-E433DDE19F87}" srcOrd="0" destOrd="0" presId="urn:microsoft.com/office/officeart/2005/8/layout/cycle6"/>
    <dgm:cxn modelId="{9053A9A4-C0A8-453F-B9E7-FEAEC08AD0F6}" type="presOf" srcId="{1A1F9C62-7862-4830-8E54-60D28828BED5}" destId="{73A4DB0D-86A3-45DD-B426-B120B94AF841}" srcOrd="0" destOrd="0" presId="urn:microsoft.com/office/officeart/2005/8/layout/cycle6"/>
    <dgm:cxn modelId="{F5A3DEF3-6E4D-40D1-82BB-D213831026A2}" type="presOf" srcId="{CF1E9DE5-BB4B-4898-877F-D23ACF53CFC4}" destId="{809952A3-A117-4144-80C6-1F4715F76C8E}" srcOrd="0" destOrd="0" presId="urn:microsoft.com/office/officeart/2005/8/layout/cycle6"/>
    <dgm:cxn modelId="{1E62958F-2587-4391-A762-5C871CC887DB}" srcId="{332C01F6-71F6-4F91-95DE-13D90BF417CD}" destId="{1C7BEFA5-C14A-4FA1-B877-8E2C478C22F9}" srcOrd="1" destOrd="0" parTransId="{36450BBD-A518-4966-8FE9-9E032D5AC88A}" sibTransId="{CF1E9DE5-BB4B-4898-877F-D23ACF53CFC4}"/>
    <dgm:cxn modelId="{95458EA6-B9C7-44DE-815F-895D722CA5BB}" srcId="{332C01F6-71F6-4F91-95DE-13D90BF417CD}" destId="{712E45EC-6BCE-439C-B389-517F881D2C3A}" srcOrd="2" destOrd="0" parTransId="{2F88B58E-6EA0-4B9D-ADEB-DBC51D3AE521}" sibTransId="{8A155FA7-4F3A-4F9F-8AC6-B6CA1DE0ADE4}"/>
    <dgm:cxn modelId="{AB040E84-1473-4AAB-ADF7-7B341C830C59}" type="presParOf" srcId="{E9F1FCB0-8C3E-4B4B-8F18-E433DDE19F87}" destId="{73A4DB0D-86A3-45DD-B426-B120B94AF841}" srcOrd="0" destOrd="0" presId="urn:microsoft.com/office/officeart/2005/8/layout/cycle6"/>
    <dgm:cxn modelId="{642B35E1-1A80-4202-AB23-0F38B80C4E73}" type="presParOf" srcId="{E9F1FCB0-8C3E-4B4B-8F18-E433DDE19F87}" destId="{2197CFE2-9B1F-4DA7-ADFD-CADA5193F228}" srcOrd="1" destOrd="0" presId="urn:microsoft.com/office/officeart/2005/8/layout/cycle6"/>
    <dgm:cxn modelId="{D4110B6A-D92D-4815-B8CD-90E18BAB0AB5}" type="presParOf" srcId="{E9F1FCB0-8C3E-4B4B-8F18-E433DDE19F87}" destId="{80BC9DE7-B5B6-46A4-A33B-B81D71E4AC62}" srcOrd="2" destOrd="0" presId="urn:microsoft.com/office/officeart/2005/8/layout/cycle6"/>
    <dgm:cxn modelId="{638AE598-BA69-4C79-9D3E-64786EFA4A19}" type="presParOf" srcId="{E9F1FCB0-8C3E-4B4B-8F18-E433DDE19F87}" destId="{ECE3D0C3-A793-4FD0-978A-1D837E039016}" srcOrd="3" destOrd="0" presId="urn:microsoft.com/office/officeart/2005/8/layout/cycle6"/>
    <dgm:cxn modelId="{E6750DF7-B620-43AD-9972-0FD7159AC8AC}" type="presParOf" srcId="{E9F1FCB0-8C3E-4B4B-8F18-E433DDE19F87}" destId="{5E984D2F-BAD9-48E2-AEF6-5D76D8B4E82A}" srcOrd="4" destOrd="0" presId="urn:microsoft.com/office/officeart/2005/8/layout/cycle6"/>
    <dgm:cxn modelId="{379667C6-DD54-437E-AD99-B9BA42A2A83C}" type="presParOf" srcId="{E9F1FCB0-8C3E-4B4B-8F18-E433DDE19F87}" destId="{809952A3-A117-4144-80C6-1F4715F76C8E}" srcOrd="5" destOrd="0" presId="urn:microsoft.com/office/officeart/2005/8/layout/cycle6"/>
    <dgm:cxn modelId="{7E85674B-9199-479A-86A9-BEF331C235BE}" type="presParOf" srcId="{E9F1FCB0-8C3E-4B4B-8F18-E433DDE19F87}" destId="{9064F903-CC9D-4CCA-8FF7-1402018BFDF6}" srcOrd="6" destOrd="0" presId="urn:microsoft.com/office/officeart/2005/8/layout/cycle6"/>
    <dgm:cxn modelId="{1BA3D03F-E24E-41B2-95FC-8F154424271E}" type="presParOf" srcId="{E9F1FCB0-8C3E-4B4B-8F18-E433DDE19F87}" destId="{813DC163-9CF6-4749-B541-D03E9338F27F}" srcOrd="7" destOrd="0" presId="urn:microsoft.com/office/officeart/2005/8/layout/cycle6"/>
    <dgm:cxn modelId="{59CC893E-F2EB-4F6F-89F9-9F2E8472A3AD}" type="presParOf" srcId="{E9F1FCB0-8C3E-4B4B-8F18-E433DDE19F87}" destId="{39B6EB5F-E8A4-4B86-8D90-19F6C3E6A764}" srcOrd="8" destOrd="0" presId="urn:microsoft.com/office/officeart/2005/8/layout/cycle6"/>
    <dgm:cxn modelId="{917A5FB0-09B6-481C-B2BF-AAF384838E32}" type="presParOf" srcId="{E9F1FCB0-8C3E-4B4B-8F18-E433DDE19F87}" destId="{5C9BF6E9-6A57-4560-B3FD-614284649266}" srcOrd="9" destOrd="0" presId="urn:microsoft.com/office/officeart/2005/8/layout/cycle6"/>
    <dgm:cxn modelId="{9D78DB76-0C8A-4504-93B6-DA99C7B03852}" type="presParOf" srcId="{E9F1FCB0-8C3E-4B4B-8F18-E433DDE19F87}" destId="{6ED8A56E-E2AF-440A-86E6-84EBD3702362}" srcOrd="10" destOrd="0" presId="urn:microsoft.com/office/officeart/2005/8/layout/cycle6"/>
    <dgm:cxn modelId="{83C6243B-F1C7-4D0E-9ED0-1A818ADEF84D}" type="presParOf" srcId="{E9F1FCB0-8C3E-4B4B-8F18-E433DDE19F87}" destId="{883325B1-7020-44E8-B8C6-79DCD63D7829}" srcOrd="11" destOrd="0" presId="urn:microsoft.com/office/officeart/2005/8/layout/cycle6"/>
    <dgm:cxn modelId="{24788022-4362-4388-8D78-74FB25A9A23F}" type="presParOf" srcId="{E9F1FCB0-8C3E-4B4B-8F18-E433DDE19F87}" destId="{4F530FCE-DC49-4816-B3EB-7E61B8128122}" srcOrd="12" destOrd="0" presId="urn:microsoft.com/office/officeart/2005/8/layout/cycle6"/>
    <dgm:cxn modelId="{D74DF33A-D655-413C-8577-62BB2977318D}" type="presParOf" srcId="{E9F1FCB0-8C3E-4B4B-8F18-E433DDE19F87}" destId="{B608E1C9-E280-450F-9622-16B8216EDE0F}" srcOrd="13" destOrd="0" presId="urn:microsoft.com/office/officeart/2005/8/layout/cycle6"/>
    <dgm:cxn modelId="{D85D0EF5-0C08-4145-89FE-6032353C3E6D}" type="presParOf" srcId="{E9F1FCB0-8C3E-4B4B-8F18-E433DDE19F87}" destId="{1A5693CC-5C84-4518-B926-DE32BC6537D4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6606AF20-01CA-43C4-92BE-55F5E8DE60B5}" type="doc">
      <dgm:prSet loTypeId="urn:microsoft.com/office/officeart/2005/8/layout/hierarchy3" loCatId="hierarchy" qsTypeId="urn:microsoft.com/office/officeart/2005/8/quickstyle/simple1#4" qsCatId="simple" csTypeId="urn:microsoft.com/office/officeart/2005/8/colors/accent1_2#9" csCatId="accent1" phldr="1"/>
      <dgm:spPr/>
      <dgm:t>
        <a:bodyPr/>
        <a:lstStyle/>
        <a:p>
          <a:endParaRPr lang="es-ES"/>
        </a:p>
      </dgm:t>
    </dgm:pt>
    <dgm:pt modelId="{C3BEA5D7-B5D8-43C4-A18C-DF16BC527F3C}">
      <dgm:prSet phldrT="[Texto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t-EE" noProof="0" dirty="0" smtClean="0"/>
            <a:t>Müüdid</a:t>
          </a:r>
          <a:endParaRPr lang="et-EE" noProof="0" dirty="0"/>
        </a:p>
      </dgm:t>
    </dgm:pt>
    <dgm:pt modelId="{2F508C41-6B63-44AD-8D37-0D57B81EAC73}" type="parTrans" cxnId="{54ADEA32-EEAA-446E-8BEC-F8766984F887}">
      <dgm:prSet/>
      <dgm:spPr/>
      <dgm:t>
        <a:bodyPr/>
        <a:lstStyle/>
        <a:p>
          <a:endParaRPr lang="es-ES"/>
        </a:p>
      </dgm:t>
    </dgm:pt>
    <dgm:pt modelId="{19C32881-310D-4B8A-8482-C0304A6472FA}" type="sibTrans" cxnId="{54ADEA32-EEAA-446E-8BEC-F8766984F887}">
      <dgm:prSet/>
      <dgm:spPr/>
      <dgm:t>
        <a:bodyPr/>
        <a:lstStyle/>
        <a:p>
          <a:endParaRPr lang="es-ES"/>
        </a:p>
      </dgm:t>
    </dgm:pt>
    <dgm:pt modelId="{4A2E968A-9C38-4558-BC32-5E57A20928CA}">
      <dgm:prSet phldrT="[Texto]"/>
      <dgm:spPr/>
      <dgm:t>
        <a:bodyPr/>
        <a:lstStyle/>
        <a:p>
          <a:pPr algn="just"/>
          <a:r>
            <a:rPr lang="et-EE" noProof="0" dirty="0" smtClean="0"/>
            <a:t>Ohver ei lähe vägivallatseja juurest ära, kuna teatud moel see </a:t>
          </a:r>
          <a:r>
            <a:rPr lang="et-EE" noProof="0" dirty="0" smtClean="0"/>
            <a:t>meeldib talle</a:t>
          </a:r>
          <a:endParaRPr lang="et-EE" noProof="0" dirty="0"/>
        </a:p>
      </dgm:t>
    </dgm:pt>
    <dgm:pt modelId="{0AFF73D8-F023-4E9A-B4BF-73ED2CBA8FD9}" type="parTrans" cxnId="{7B5B9F27-72E9-48A1-B94B-9321859E9B4D}">
      <dgm:prSet/>
      <dgm:spPr/>
      <dgm:t>
        <a:bodyPr/>
        <a:lstStyle/>
        <a:p>
          <a:endParaRPr lang="es-ES"/>
        </a:p>
      </dgm:t>
    </dgm:pt>
    <dgm:pt modelId="{3E4AECA9-39E4-4AA9-BD55-B63023FA4B0C}" type="sibTrans" cxnId="{7B5B9F27-72E9-48A1-B94B-9321859E9B4D}">
      <dgm:prSet/>
      <dgm:spPr/>
      <dgm:t>
        <a:bodyPr/>
        <a:lstStyle/>
        <a:p>
          <a:endParaRPr lang="es-ES"/>
        </a:p>
      </dgm:t>
    </dgm:pt>
    <dgm:pt modelId="{A4F1FAD3-97C2-4E0A-A5C0-0FB5468E70E2}">
      <dgm:prSet phldrT="[Texto]"/>
      <dgm:spPr/>
      <dgm:t>
        <a:bodyPr/>
        <a:lstStyle/>
        <a:p>
          <a:pPr algn="just"/>
          <a:r>
            <a:rPr lang="et-EE" noProof="0" dirty="0" smtClean="0"/>
            <a:t>Ideaalse kaaslase kuvandi loomine</a:t>
          </a:r>
          <a:endParaRPr lang="et-EE" noProof="0" dirty="0"/>
        </a:p>
      </dgm:t>
    </dgm:pt>
    <dgm:pt modelId="{B80D4DCD-E532-4EE1-95D8-F09991BE2A65}" type="parTrans" cxnId="{F10A6D0B-A630-41D1-AAD8-2E8D24997089}">
      <dgm:prSet/>
      <dgm:spPr/>
      <dgm:t>
        <a:bodyPr/>
        <a:lstStyle/>
        <a:p>
          <a:endParaRPr lang="es-ES"/>
        </a:p>
      </dgm:t>
    </dgm:pt>
    <dgm:pt modelId="{61BBDE5D-CA27-48B8-A40F-5F135115902E}" type="sibTrans" cxnId="{F10A6D0B-A630-41D1-AAD8-2E8D24997089}">
      <dgm:prSet/>
      <dgm:spPr/>
      <dgm:t>
        <a:bodyPr/>
        <a:lstStyle/>
        <a:p>
          <a:endParaRPr lang="es-ES"/>
        </a:p>
      </dgm:t>
    </dgm:pt>
    <dgm:pt modelId="{CBE2542F-5B4E-4C3E-B381-01972D5E1491}">
      <dgm:prSet phldrT="[Texto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t-EE" noProof="0" dirty="0" smtClean="0"/>
            <a:t>Tegelikkus</a:t>
          </a:r>
          <a:endParaRPr lang="et-EE" noProof="0" dirty="0"/>
        </a:p>
      </dgm:t>
    </dgm:pt>
    <dgm:pt modelId="{E24230F6-7D43-43E1-9D2A-9702AECC87A5}" type="parTrans" cxnId="{C31F5157-4955-4207-B042-046B802BA180}">
      <dgm:prSet/>
      <dgm:spPr/>
      <dgm:t>
        <a:bodyPr/>
        <a:lstStyle/>
        <a:p>
          <a:endParaRPr lang="es-ES"/>
        </a:p>
      </dgm:t>
    </dgm:pt>
    <dgm:pt modelId="{94DD2E9F-AD42-4E6E-8951-B8F48560FF54}" type="sibTrans" cxnId="{C31F5157-4955-4207-B042-046B802BA180}">
      <dgm:prSet/>
      <dgm:spPr/>
      <dgm:t>
        <a:bodyPr/>
        <a:lstStyle/>
        <a:p>
          <a:endParaRPr lang="es-ES"/>
        </a:p>
      </dgm:t>
    </dgm:pt>
    <dgm:pt modelId="{E9722F3A-BA40-4E1D-AF2F-4A3F1928DE5A}">
      <dgm:prSet phldrT="[Texto]"/>
      <dgm:spPr/>
      <dgm:t>
        <a:bodyPr/>
        <a:lstStyle/>
        <a:p>
          <a:pPr algn="just"/>
          <a:r>
            <a:rPr lang="et-EE" noProof="0" dirty="0" smtClean="0"/>
            <a:t>Ohver </a:t>
          </a:r>
          <a:r>
            <a:rPr lang="et-EE" noProof="0" dirty="0" smtClean="0"/>
            <a:t>ei lahku sidemete ja sõltuvuse tõttu, mis võivad olla nt emotsionaalne, </a:t>
          </a:r>
          <a:r>
            <a:rPr lang="et-EE" noProof="0" dirty="0" smtClean="0"/>
            <a:t>sotsiaalne,...</a:t>
          </a:r>
          <a:endParaRPr lang="et-EE" noProof="0" dirty="0"/>
        </a:p>
      </dgm:t>
    </dgm:pt>
    <dgm:pt modelId="{85E3902B-F6B1-4B82-8DE7-2D2CFC566F00}" type="parTrans" cxnId="{B778AA05-8DAA-4913-98BB-60B07CCE0944}">
      <dgm:prSet/>
      <dgm:spPr/>
      <dgm:t>
        <a:bodyPr/>
        <a:lstStyle/>
        <a:p>
          <a:endParaRPr lang="es-ES"/>
        </a:p>
      </dgm:t>
    </dgm:pt>
    <dgm:pt modelId="{2F322C14-380C-4B4A-8EA8-80EEE01AC577}" type="sibTrans" cxnId="{B778AA05-8DAA-4913-98BB-60B07CCE0944}">
      <dgm:prSet/>
      <dgm:spPr/>
      <dgm:t>
        <a:bodyPr/>
        <a:lstStyle/>
        <a:p>
          <a:endParaRPr lang="es-ES"/>
        </a:p>
      </dgm:t>
    </dgm:pt>
    <dgm:pt modelId="{1223B1A5-8E7F-4584-BC2E-2D6C9D310962}">
      <dgm:prSet phldrT="[Texto]"/>
      <dgm:spPr/>
      <dgm:t>
        <a:bodyPr/>
        <a:lstStyle/>
        <a:p>
          <a:pPr algn="just"/>
          <a:r>
            <a:rPr lang="et-EE" noProof="0" dirty="0" smtClean="0"/>
            <a:t>Tahab saavutada täielikku kontrolli</a:t>
          </a:r>
          <a:endParaRPr lang="et-EE" noProof="0" dirty="0"/>
        </a:p>
      </dgm:t>
    </dgm:pt>
    <dgm:pt modelId="{FE71A6EE-ED87-4ED0-9293-56F057CAE31D}" type="parTrans" cxnId="{1BB302A8-DF56-4707-BB5E-529F9414C2CF}">
      <dgm:prSet/>
      <dgm:spPr/>
      <dgm:t>
        <a:bodyPr/>
        <a:lstStyle/>
        <a:p>
          <a:endParaRPr lang="es-ES"/>
        </a:p>
      </dgm:t>
    </dgm:pt>
    <dgm:pt modelId="{37747524-CF97-4DC3-9408-B8856A48B5BC}" type="sibTrans" cxnId="{1BB302A8-DF56-4707-BB5E-529F9414C2CF}">
      <dgm:prSet/>
      <dgm:spPr/>
      <dgm:t>
        <a:bodyPr/>
        <a:lstStyle/>
        <a:p>
          <a:endParaRPr lang="es-ES"/>
        </a:p>
      </dgm:t>
    </dgm:pt>
    <dgm:pt modelId="{0255CA30-1D3A-473A-BB79-B046B81222ED}">
      <dgm:prSet/>
      <dgm:spPr/>
      <dgm:t>
        <a:bodyPr/>
        <a:lstStyle/>
        <a:p>
          <a:r>
            <a:rPr lang="et-EE" noProof="0" dirty="0" smtClean="0"/>
            <a:t>Vägivald on vaimse häire </a:t>
          </a:r>
          <a:r>
            <a:rPr lang="et-EE" noProof="0" dirty="0" smtClean="0"/>
            <a:t>tagajärg</a:t>
          </a:r>
          <a:endParaRPr lang="et-EE" noProof="0" dirty="0"/>
        </a:p>
      </dgm:t>
    </dgm:pt>
    <dgm:pt modelId="{E44B21D2-9B80-4A46-972A-BE2CF5F88F28}" type="parTrans" cxnId="{15CC33AA-EEC2-45FC-9B4F-3D117CC2BDC9}">
      <dgm:prSet/>
      <dgm:spPr/>
      <dgm:t>
        <a:bodyPr/>
        <a:lstStyle/>
        <a:p>
          <a:endParaRPr lang="es-ES"/>
        </a:p>
      </dgm:t>
    </dgm:pt>
    <dgm:pt modelId="{28AEB7F1-EC76-4050-B537-1C0A63C47EB1}" type="sibTrans" cxnId="{15CC33AA-EEC2-45FC-9B4F-3D117CC2BDC9}">
      <dgm:prSet/>
      <dgm:spPr/>
      <dgm:t>
        <a:bodyPr/>
        <a:lstStyle/>
        <a:p>
          <a:endParaRPr lang="es-ES"/>
        </a:p>
      </dgm:t>
    </dgm:pt>
    <dgm:pt modelId="{BE5C21FF-F25E-4DED-ABF6-3553F98A11B0}">
      <dgm:prSet/>
      <dgm:spPr/>
      <dgm:t>
        <a:bodyPr/>
        <a:lstStyle/>
        <a:p>
          <a:r>
            <a:rPr lang="et-EE" noProof="0" dirty="0" smtClean="0"/>
            <a:t>Vägivallatseja tegutseb teadlikult teatud kindla eesmärgi saavutamiseks</a:t>
          </a:r>
          <a:endParaRPr lang="et-EE" noProof="0" dirty="0"/>
        </a:p>
      </dgm:t>
    </dgm:pt>
    <dgm:pt modelId="{7BEE8374-6154-4E75-9651-F71BB5BAB446}" type="parTrans" cxnId="{5EDB2568-F802-496C-9A6C-6DE044A793FD}">
      <dgm:prSet/>
      <dgm:spPr/>
      <dgm:t>
        <a:bodyPr/>
        <a:lstStyle/>
        <a:p>
          <a:endParaRPr lang="es-ES"/>
        </a:p>
      </dgm:t>
    </dgm:pt>
    <dgm:pt modelId="{2A6681AE-07F0-4F15-B24E-716549DA1CF1}" type="sibTrans" cxnId="{5EDB2568-F802-496C-9A6C-6DE044A793FD}">
      <dgm:prSet/>
      <dgm:spPr/>
      <dgm:t>
        <a:bodyPr/>
        <a:lstStyle/>
        <a:p>
          <a:endParaRPr lang="es-ES"/>
        </a:p>
      </dgm:t>
    </dgm:pt>
    <dgm:pt modelId="{5C548732-545D-4544-9C25-B2B43AF1B495}" type="pres">
      <dgm:prSet presAssocID="{6606AF20-01CA-43C4-92BE-55F5E8DE60B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58CC3BA-DC8F-48D3-B97A-A5D1EC9467D5}" type="pres">
      <dgm:prSet presAssocID="{C3BEA5D7-B5D8-43C4-A18C-DF16BC527F3C}" presName="root" presStyleCnt="0"/>
      <dgm:spPr/>
    </dgm:pt>
    <dgm:pt modelId="{92BF2C0A-B937-4112-B2FD-276E94BD4D47}" type="pres">
      <dgm:prSet presAssocID="{C3BEA5D7-B5D8-43C4-A18C-DF16BC527F3C}" presName="rootComposite" presStyleCnt="0"/>
      <dgm:spPr/>
    </dgm:pt>
    <dgm:pt modelId="{A9A1AEBF-E87F-41FE-A34C-ED244B28B67C}" type="pres">
      <dgm:prSet presAssocID="{C3BEA5D7-B5D8-43C4-A18C-DF16BC527F3C}" presName="rootText" presStyleLbl="node1" presStyleIdx="0" presStyleCnt="2" custLinFactNeighborX="-15681" custLinFactNeighborY="-43"/>
      <dgm:spPr/>
      <dgm:t>
        <a:bodyPr/>
        <a:lstStyle/>
        <a:p>
          <a:endParaRPr lang="es-ES"/>
        </a:p>
      </dgm:t>
    </dgm:pt>
    <dgm:pt modelId="{C3BA8B17-AC28-4ED6-A6D4-B85E9F2F74EC}" type="pres">
      <dgm:prSet presAssocID="{C3BEA5D7-B5D8-43C4-A18C-DF16BC527F3C}" presName="rootConnector" presStyleLbl="node1" presStyleIdx="0" presStyleCnt="2"/>
      <dgm:spPr/>
      <dgm:t>
        <a:bodyPr/>
        <a:lstStyle/>
        <a:p>
          <a:endParaRPr lang="es-ES"/>
        </a:p>
      </dgm:t>
    </dgm:pt>
    <dgm:pt modelId="{A2AEA078-249C-49CF-A73D-CF1B21DCD420}" type="pres">
      <dgm:prSet presAssocID="{C3BEA5D7-B5D8-43C4-A18C-DF16BC527F3C}" presName="childShape" presStyleCnt="0"/>
      <dgm:spPr/>
    </dgm:pt>
    <dgm:pt modelId="{BB6B4AD2-E567-4A31-8975-AC69BC81F409}" type="pres">
      <dgm:prSet presAssocID="{0AFF73D8-F023-4E9A-B4BF-73ED2CBA8FD9}" presName="Name13" presStyleLbl="parChTrans1D2" presStyleIdx="0" presStyleCnt="6"/>
      <dgm:spPr/>
      <dgm:t>
        <a:bodyPr/>
        <a:lstStyle/>
        <a:p>
          <a:endParaRPr lang="es-ES"/>
        </a:p>
      </dgm:t>
    </dgm:pt>
    <dgm:pt modelId="{259B3273-28C0-4CEB-8851-52AA3F16BCE8}" type="pres">
      <dgm:prSet presAssocID="{4A2E968A-9C38-4558-BC32-5E57A20928CA}" presName="childText" presStyleLbl="bgAcc1" presStyleIdx="0" presStyleCnt="6" custScaleX="155873" custLinFactNeighborX="-5944" custLinFactNeighborY="-718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605C63D-4F77-4253-ACBB-B64B373DA6C6}" type="pres">
      <dgm:prSet presAssocID="{E44B21D2-9B80-4A46-972A-BE2CF5F88F28}" presName="Name13" presStyleLbl="parChTrans1D2" presStyleIdx="1" presStyleCnt="6"/>
      <dgm:spPr/>
      <dgm:t>
        <a:bodyPr/>
        <a:lstStyle/>
        <a:p>
          <a:endParaRPr lang="es-ES"/>
        </a:p>
      </dgm:t>
    </dgm:pt>
    <dgm:pt modelId="{6011A66A-B5B4-48F1-B596-82C076478B21}" type="pres">
      <dgm:prSet presAssocID="{0255CA30-1D3A-473A-BB79-B046B81222ED}" presName="childText" presStyleLbl="bgAcc1" presStyleIdx="1" presStyleCnt="6" custScaleX="155873" custLinFactNeighborX="-531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F8E151-52FD-41F3-8F8E-BCD52264D14D}" type="pres">
      <dgm:prSet presAssocID="{B80D4DCD-E532-4EE1-95D8-F09991BE2A65}" presName="Name13" presStyleLbl="parChTrans1D2" presStyleIdx="2" presStyleCnt="6"/>
      <dgm:spPr/>
      <dgm:t>
        <a:bodyPr/>
        <a:lstStyle/>
        <a:p>
          <a:endParaRPr lang="es-ES"/>
        </a:p>
      </dgm:t>
    </dgm:pt>
    <dgm:pt modelId="{E5B622FD-E99C-4AAA-89F7-35A699BA86F5}" type="pres">
      <dgm:prSet presAssocID="{A4F1FAD3-97C2-4E0A-A5C0-0FB5468E70E2}" presName="childText" presStyleLbl="bgAcc1" presStyleIdx="2" presStyleCnt="6" custScaleX="154284" custLinFactNeighborX="-5307" custLinFactNeighborY="-885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E9EAB1E-1020-48AE-BDC4-AC84EFCC1BAC}" type="pres">
      <dgm:prSet presAssocID="{CBE2542F-5B4E-4C3E-B381-01972D5E1491}" presName="root" presStyleCnt="0"/>
      <dgm:spPr/>
    </dgm:pt>
    <dgm:pt modelId="{F8D17E32-223B-4D86-8A7A-4156D26A9E26}" type="pres">
      <dgm:prSet presAssocID="{CBE2542F-5B4E-4C3E-B381-01972D5E1491}" presName="rootComposite" presStyleCnt="0"/>
      <dgm:spPr/>
    </dgm:pt>
    <dgm:pt modelId="{86DE9C17-CA46-4553-8839-03C1F05BD403}" type="pres">
      <dgm:prSet presAssocID="{CBE2542F-5B4E-4C3E-B381-01972D5E1491}" presName="rootText" presStyleLbl="node1" presStyleIdx="1" presStyleCnt="2" custLinFactNeighborX="-4687" custLinFactNeighborY="-63"/>
      <dgm:spPr/>
      <dgm:t>
        <a:bodyPr/>
        <a:lstStyle/>
        <a:p>
          <a:endParaRPr lang="es-ES"/>
        </a:p>
      </dgm:t>
    </dgm:pt>
    <dgm:pt modelId="{0FBFF4A3-4424-4D73-A22B-F369B1E18727}" type="pres">
      <dgm:prSet presAssocID="{CBE2542F-5B4E-4C3E-B381-01972D5E1491}" presName="rootConnector" presStyleLbl="node1" presStyleIdx="1" presStyleCnt="2"/>
      <dgm:spPr/>
      <dgm:t>
        <a:bodyPr/>
        <a:lstStyle/>
        <a:p>
          <a:endParaRPr lang="es-ES"/>
        </a:p>
      </dgm:t>
    </dgm:pt>
    <dgm:pt modelId="{50877DED-F4FA-4242-BFF3-10E4FD452686}" type="pres">
      <dgm:prSet presAssocID="{CBE2542F-5B4E-4C3E-B381-01972D5E1491}" presName="childShape" presStyleCnt="0"/>
      <dgm:spPr/>
    </dgm:pt>
    <dgm:pt modelId="{CFA021A3-BAEA-4125-B7A5-4E3EF07A0D4F}" type="pres">
      <dgm:prSet presAssocID="{85E3902B-F6B1-4B82-8DE7-2D2CFC566F00}" presName="Name13" presStyleLbl="parChTrans1D2" presStyleIdx="3" presStyleCnt="6"/>
      <dgm:spPr/>
      <dgm:t>
        <a:bodyPr/>
        <a:lstStyle/>
        <a:p>
          <a:endParaRPr lang="es-ES"/>
        </a:p>
      </dgm:t>
    </dgm:pt>
    <dgm:pt modelId="{B7A31036-25A5-42A5-B0AF-B2B8F3F763EF}" type="pres">
      <dgm:prSet presAssocID="{E9722F3A-BA40-4E1D-AF2F-4A3F1928DE5A}" presName="childText" presStyleLbl="bgAcc1" presStyleIdx="3" presStyleCnt="6" custScaleX="169360" custLinFactNeighborX="-2656" custLinFactNeighborY="-719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9DE3F57-8BB6-4E26-B0EA-094E1C29FF2A}" type="pres">
      <dgm:prSet presAssocID="{7BEE8374-6154-4E75-9651-F71BB5BAB446}" presName="Name13" presStyleLbl="parChTrans1D2" presStyleIdx="4" presStyleCnt="6"/>
      <dgm:spPr/>
      <dgm:t>
        <a:bodyPr/>
        <a:lstStyle/>
        <a:p>
          <a:endParaRPr lang="es-ES"/>
        </a:p>
      </dgm:t>
    </dgm:pt>
    <dgm:pt modelId="{399B23B3-B021-4FC3-BD31-AD1F4F8CB6FC}" type="pres">
      <dgm:prSet presAssocID="{BE5C21FF-F25E-4DED-ABF6-3553F98A11B0}" presName="childText" presStyleLbl="bgAcc1" presStyleIdx="4" presStyleCnt="6" custScaleX="163157" custLinFactNeighborX="2304" custLinFactNeighborY="249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38583E2-8D3D-430F-9D6B-13AF91DCDFC7}" type="pres">
      <dgm:prSet presAssocID="{FE71A6EE-ED87-4ED0-9293-56F057CAE31D}" presName="Name13" presStyleLbl="parChTrans1D2" presStyleIdx="5" presStyleCnt="6"/>
      <dgm:spPr/>
      <dgm:t>
        <a:bodyPr/>
        <a:lstStyle/>
        <a:p>
          <a:endParaRPr lang="es-ES"/>
        </a:p>
      </dgm:t>
    </dgm:pt>
    <dgm:pt modelId="{36B8F297-B61E-442C-BB87-D7DE39C48ED9}" type="pres">
      <dgm:prSet presAssocID="{1223B1A5-8E7F-4584-BC2E-2D6C9D310962}" presName="childText" presStyleLbl="bgAcc1" presStyleIdx="5" presStyleCnt="6" custScaleX="165598" custLinFactNeighborX="-1370" custLinFactNeighborY="-634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5CC33AA-EEC2-45FC-9B4F-3D117CC2BDC9}" srcId="{C3BEA5D7-B5D8-43C4-A18C-DF16BC527F3C}" destId="{0255CA30-1D3A-473A-BB79-B046B81222ED}" srcOrd="1" destOrd="0" parTransId="{E44B21D2-9B80-4A46-972A-BE2CF5F88F28}" sibTransId="{28AEB7F1-EC76-4050-B537-1C0A63C47EB1}"/>
    <dgm:cxn modelId="{16CF740B-F849-4671-9539-C51C7826ECAD}" type="presOf" srcId="{E9722F3A-BA40-4E1D-AF2F-4A3F1928DE5A}" destId="{B7A31036-25A5-42A5-B0AF-B2B8F3F763EF}" srcOrd="0" destOrd="0" presId="urn:microsoft.com/office/officeart/2005/8/layout/hierarchy3"/>
    <dgm:cxn modelId="{A51820D3-4A8A-4074-987B-E4B799CFBE36}" type="presOf" srcId="{C3BEA5D7-B5D8-43C4-A18C-DF16BC527F3C}" destId="{C3BA8B17-AC28-4ED6-A6D4-B85E9F2F74EC}" srcOrd="1" destOrd="0" presId="urn:microsoft.com/office/officeart/2005/8/layout/hierarchy3"/>
    <dgm:cxn modelId="{7B5B9F27-72E9-48A1-B94B-9321859E9B4D}" srcId="{C3BEA5D7-B5D8-43C4-A18C-DF16BC527F3C}" destId="{4A2E968A-9C38-4558-BC32-5E57A20928CA}" srcOrd="0" destOrd="0" parTransId="{0AFF73D8-F023-4E9A-B4BF-73ED2CBA8FD9}" sibTransId="{3E4AECA9-39E4-4AA9-BD55-B63023FA4B0C}"/>
    <dgm:cxn modelId="{599BE749-D208-4D43-B2C8-E4FB994F5ADA}" type="presOf" srcId="{1223B1A5-8E7F-4584-BC2E-2D6C9D310962}" destId="{36B8F297-B61E-442C-BB87-D7DE39C48ED9}" srcOrd="0" destOrd="0" presId="urn:microsoft.com/office/officeart/2005/8/layout/hierarchy3"/>
    <dgm:cxn modelId="{1BB302A8-DF56-4707-BB5E-529F9414C2CF}" srcId="{CBE2542F-5B4E-4C3E-B381-01972D5E1491}" destId="{1223B1A5-8E7F-4584-BC2E-2D6C9D310962}" srcOrd="2" destOrd="0" parTransId="{FE71A6EE-ED87-4ED0-9293-56F057CAE31D}" sibTransId="{37747524-CF97-4DC3-9408-B8856A48B5BC}"/>
    <dgm:cxn modelId="{AD505817-D364-4A8F-A78D-4E1C9BC54CA6}" type="presOf" srcId="{7BEE8374-6154-4E75-9651-F71BB5BAB446}" destId="{D9DE3F57-8BB6-4E26-B0EA-094E1C29FF2A}" srcOrd="0" destOrd="0" presId="urn:microsoft.com/office/officeart/2005/8/layout/hierarchy3"/>
    <dgm:cxn modelId="{54ADEA32-EEAA-446E-8BEC-F8766984F887}" srcId="{6606AF20-01CA-43C4-92BE-55F5E8DE60B5}" destId="{C3BEA5D7-B5D8-43C4-A18C-DF16BC527F3C}" srcOrd="0" destOrd="0" parTransId="{2F508C41-6B63-44AD-8D37-0D57B81EAC73}" sibTransId="{19C32881-310D-4B8A-8482-C0304A6472FA}"/>
    <dgm:cxn modelId="{7DDA571C-A2DB-4994-BC0A-35B69171D798}" type="presOf" srcId="{E44B21D2-9B80-4A46-972A-BE2CF5F88F28}" destId="{6605C63D-4F77-4253-ACBB-B64B373DA6C6}" srcOrd="0" destOrd="0" presId="urn:microsoft.com/office/officeart/2005/8/layout/hierarchy3"/>
    <dgm:cxn modelId="{F10A6D0B-A630-41D1-AAD8-2E8D24997089}" srcId="{C3BEA5D7-B5D8-43C4-A18C-DF16BC527F3C}" destId="{A4F1FAD3-97C2-4E0A-A5C0-0FB5468E70E2}" srcOrd="2" destOrd="0" parTransId="{B80D4DCD-E532-4EE1-95D8-F09991BE2A65}" sibTransId="{61BBDE5D-CA27-48B8-A40F-5F135115902E}"/>
    <dgm:cxn modelId="{D78A8330-85CC-436E-8E57-4C2C69E4EDDB}" type="presOf" srcId="{CBE2542F-5B4E-4C3E-B381-01972D5E1491}" destId="{86DE9C17-CA46-4553-8839-03C1F05BD403}" srcOrd="0" destOrd="0" presId="urn:microsoft.com/office/officeart/2005/8/layout/hierarchy3"/>
    <dgm:cxn modelId="{B778AA05-8DAA-4913-98BB-60B07CCE0944}" srcId="{CBE2542F-5B4E-4C3E-B381-01972D5E1491}" destId="{E9722F3A-BA40-4E1D-AF2F-4A3F1928DE5A}" srcOrd="0" destOrd="0" parTransId="{85E3902B-F6B1-4B82-8DE7-2D2CFC566F00}" sibTransId="{2F322C14-380C-4B4A-8EA8-80EEE01AC577}"/>
    <dgm:cxn modelId="{FDE0EC26-48B5-4D46-BE2A-8BD87F06BD2A}" type="presOf" srcId="{85E3902B-F6B1-4B82-8DE7-2D2CFC566F00}" destId="{CFA021A3-BAEA-4125-B7A5-4E3EF07A0D4F}" srcOrd="0" destOrd="0" presId="urn:microsoft.com/office/officeart/2005/8/layout/hierarchy3"/>
    <dgm:cxn modelId="{233CF741-D670-499A-8643-70B0CE611FAC}" type="presOf" srcId="{BE5C21FF-F25E-4DED-ABF6-3553F98A11B0}" destId="{399B23B3-B021-4FC3-BD31-AD1F4F8CB6FC}" srcOrd="0" destOrd="0" presId="urn:microsoft.com/office/officeart/2005/8/layout/hierarchy3"/>
    <dgm:cxn modelId="{08C309F7-F2BD-4D6A-9410-1F499127833E}" type="presOf" srcId="{CBE2542F-5B4E-4C3E-B381-01972D5E1491}" destId="{0FBFF4A3-4424-4D73-A22B-F369B1E18727}" srcOrd="1" destOrd="0" presId="urn:microsoft.com/office/officeart/2005/8/layout/hierarchy3"/>
    <dgm:cxn modelId="{F1C821AB-CE88-4E28-B7CC-510B1F88C06B}" type="presOf" srcId="{0AFF73D8-F023-4E9A-B4BF-73ED2CBA8FD9}" destId="{BB6B4AD2-E567-4A31-8975-AC69BC81F409}" srcOrd="0" destOrd="0" presId="urn:microsoft.com/office/officeart/2005/8/layout/hierarchy3"/>
    <dgm:cxn modelId="{9582FAE0-F369-4FE7-AD55-E1C5C1173575}" type="presOf" srcId="{4A2E968A-9C38-4558-BC32-5E57A20928CA}" destId="{259B3273-28C0-4CEB-8851-52AA3F16BCE8}" srcOrd="0" destOrd="0" presId="urn:microsoft.com/office/officeart/2005/8/layout/hierarchy3"/>
    <dgm:cxn modelId="{CF9D85B6-EB8B-48B0-AC9A-B579AD03DEB9}" type="presOf" srcId="{6606AF20-01CA-43C4-92BE-55F5E8DE60B5}" destId="{5C548732-545D-4544-9C25-B2B43AF1B495}" srcOrd="0" destOrd="0" presId="urn:microsoft.com/office/officeart/2005/8/layout/hierarchy3"/>
    <dgm:cxn modelId="{C31F5157-4955-4207-B042-046B802BA180}" srcId="{6606AF20-01CA-43C4-92BE-55F5E8DE60B5}" destId="{CBE2542F-5B4E-4C3E-B381-01972D5E1491}" srcOrd="1" destOrd="0" parTransId="{E24230F6-7D43-43E1-9D2A-9702AECC87A5}" sibTransId="{94DD2E9F-AD42-4E6E-8951-B8F48560FF54}"/>
    <dgm:cxn modelId="{37B600EA-FD10-4CC7-BC3A-F89E092147CD}" type="presOf" srcId="{C3BEA5D7-B5D8-43C4-A18C-DF16BC527F3C}" destId="{A9A1AEBF-E87F-41FE-A34C-ED244B28B67C}" srcOrd="0" destOrd="0" presId="urn:microsoft.com/office/officeart/2005/8/layout/hierarchy3"/>
    <dgm:cxn modelId="{5EDB2568-F802-496C-9A6C-6DE044A793FD}" srcId="{CBE2542F-5B4E-4C3E-B381-01972D5E1491}" destId="{BE5C21FF-F25E-4DED-ABF6-3553F98A11B0}" srcOrd="1" destOrd="0" parTransId="{7BEE8374-6154-4E75-9651-F71BB5BAB446}" sibTransId="{2A6681AE-07F0-4F15-B24E-716549DA1CF1}"/>
    <dgm:cxn modelId="{7431023F-304A-463F-AE77-A5AAA3C932D1}" type="presOf" srcId="{0255CA30-1D3A-473A-BB79-B046B81222ED}" destId="{6011A66A-B5B4-48F1-B596-82C076478B21}" srcOrd="0" destOrd="0" presId="urn:microsoft.com/office/officeart/2005/8/layout/hierarchy3"/>
    <dgm:cxn modelId="{90CAAF7E-1E78-4B16-AD47-66F9466125B1}" type="presOf" srcId="{A4F1FAD3-97C2-4E0A-A5C0-0FB5468E70E2}" destId="{E5B622FD-E99C-4AAA-89F7-35A699BA86F5}" srcOrd="0" destOrd="0" presId="urn:microsoft.com/office/officeart/2005/8/layout/hierarchy3"/>
    <dgm:cxn modelId="{6F73F783-6C34-4338-AA38-03EEAF5E751B}" type="presOf" srcId="{B80D4DCD-E532-4EE1-95D8-F09991BE2A65}" destId="{5BF8E151-52FD-41F3-8F8E-BCD52264D14D}" srcOrd="0" destOrd="0" presId="urn:microsoft.com/office/officeart/2005/8/layout/hierarchy3"/>
    <dgm:cxn modelId="{E8712A59-18E4-447D-96E9-4F99CB356C8B}" type="presOf" srcId="{FE71A6EE-ED87-4ED0-9293-56F057CAE31D}" destId="{238583E2-8D3D-430F-9D6B-13AF91DCDFC7}" srcOrd="0" destOrd="0" presId="urn:microsoft.com/office/officeart/2005/8/layout/hierarchy3"/>
    <dgm:cxn modelId="{8BB64571-E4A2-4F96-BAD2-43B725873A1C}" type="presParOf" srcId="{5C548732-545D-4544-9C25-B2B43AF1B495}" destId="{D58CC3BA-DC8F-48D3-B97A-A5D1EC9467D5}" srcOrd="0" destOrd="0" presId="urn:microsoft.com/office/officeart/2005/8/layout/hierarchy3"/>
    <dgm:cxn modelId="{93D2C98B-9C79-4FA5-A290-3D7E9682CDC8}" type="presParOf" srcId="{D58CC3BA-DC8F-48D3-B97A-A5D1EC9467D5}" destId="{92BF2C0A-B937-4112-B2FD-276E94BD4D47}" srcOrd="0" destOrd="0" presId="urn:microsoft.com/office/officeart/2005/8/layout/hierarchy3"/>
    <dgm:cxn modelId="{39F0A962-FBD1-423D-97C7-8112C6C7E609}" type="presParOf" srcId="{92BF2C0A-B937-4112-B2FD-276E94BD4D47}" destId="{A9A1AEBF-E87F-41FE-A34C-ED244B28B67C}" srcOrd="0" destOrd="0" presId="urn:microsoft.com/office/officeart/2005/8/layout/hierarchy3"/>
    <dgm:cxn modelId="{E71EBF0C-005E-4F3B-A137-35D76DA5B06C}" type="presParOf" srcId="{92BF2C0A-B937-4112-B2FD-276E94BD4D47}" destId="{C3BA8B17-AC28-4ED6-A6D4-B85E9F2F74EC}" srcOrd="1" destOrd="0" presId="urn:microsoft.com/office/officeart/2005/8/layout/hierarchy3"/>
    <dgm:cxn modelId="{1AF5A43E-DF02-4397-95D2-9D976A6D4EC1}" type="presParOf" srcId="{D58CC3BA-DC8F-48D3-B97A-A5D1EC9467D5}" destId="{A2AEA078-249C-49CF-A73D-CF1B21DCD420}" srcOrd="1" destOrd="0" presId="urn:microsoft.com/office/officeart/2005/8/layout/hierarchy3"/>
    <dgm:cxn modelId="{D5B73D91-8E06-47A8-B4E7-8948977C1CA7}" type="presParOf" srcId="{A2AEA078-249C-49CF-A73D-CF1B21DCD420}" destId="{BB6B4AD2-E567-4A31-8975-AC69BC81F409}" srcOrd="0" destOrd="0" presId="urn:microsoft.com/office/officeart/2005/8/layout/hierarchy3"/>
    <dgm:cxn modelId="{FE520B28-9D86-4869-9987-3F9B6EBB6F3D}" type="presParOf" srcId="{A2AEA078-249C-49CF-A73D-CF1B21DCD420}" destId="{259B3273-28C0-4CEB-8851-52AA3F16BCE8}" srcOrd="1" destOrd="0" presId="urn:microsoft.com/office/officeart/2005/8/layout/hierarchy3"/>
    <dgm:cxn modelId="{6D203CAC-7F8D-40F6-B919-1457B8FDE413}" type="presParOf" srcId="{A2AEA078-249C-49CF-A73D-CF1B21DCD420}" destId="{6605C63D-4F77-4253-ACBB-B64B373DA6C6}" srcOrd="2" destOrd="0" presId="urn:microsoft.com/office/officeart/2005/8/layout/hierarchy3"/>
    <dgm:cxn modelId="{641C6515-4EB6-47AD-97A5-BA148D964FA1}" type="presParOf" srcId="{A2AEA078-249C-49CF-A73D-CF1B21DCD420}" destId="{6011A66A-B5B4-48F1-B596-82C076478B21}" srcOrd="3" destOrd="0" presId="urn:microsoft.com/office/officeart/2005/8/layout/hierarchy3"/>
    <dgm:cxn modelId="{9AECC6F5-5314-4E57-B416-EC4089FF8CD1}" type="presParOf" srcId="{A2AEA078-249C-49CF-A73D-CF1B21DCD420}" destId="{5BF8E151-52FD-41F3-8F8E-BCD52264D14D}" srcOrd="4" destOrd="0" presId="urn:microsoft.com/office/officeart/2005/8/layout/hierarchy3"/>
    <dgm:cxn modelId="{AC613CE9-303B-42F3-B1F2-1F856AF6B1E3}" type="presParOf" srcId="{A2AEA078-249C-49CF-A73D-CF1B21DCD420}" destId="{E5B622FD-E99C-4AAA-89F7-35A699BA86F5}" srcOrd="5" destOrd="0" presId="urn:microsoft.com/office/officeart/2005/8/layout/hierarchy3"/>
    <dgm:cxn modelId="{2FC7417D-A8A2-4F08-8F1B-C5E2A008925B}" type="presParOf" srcId="{5C548732-545D-4544-9C25-B2B43AF1B495}" destId="{5E9EAB1E-1020-48AE-BDC4-AC84EFCC1BAC}" srcOrd="1" destOrd="0" presId="urn:microsoft.com/office/officeart/2005/8/layout/hierarchy3"/>
    <dgm:cxn modelId="{6A9D83C0-A5DA-4E59-B38D-551D48536B9A}" type="presParOf" srcId="{5E9EAB1E-1020-48AE-BDC4-AC84EFCC1BAC}" destId="{F8D17E32-223B-4D86-8A7A-4156D26A9E26}" srcOrd="0" destOrd="0" presId="urn:microsoft.com/office/officeart/2005/8/layout/hierarchy3"/>
    <dgm:cxn modelId="{CDF78066-B36F-4D3F-A1BB-555913E39459}" type="presParOf" srcId="{F8D17E32-223B-4D86-8A7A-4156D26A9E26}" destId="{86DE9C17-CA46-4553-8839-03C1F05BD403}" srcOrd="0" destOrd="0" presId="urn:microsoft.com/office/officeart/2005/8/layout/hierarchy3"/>
    <dgm:cxn modelId="{F50BA3A1-A68D-4D9F-A1EC-DCA325273871}" type="presParOf" srcId="{F8D17E32-223B-4D86-8A7A-4156D26A9E26}" destId="{0FBFF4A3-4424-4D73-A22B-F369B1E18727}" srcOrd="1" destOrd="0" presId="urn:microsoft.com/office/officeart/2005/8/layout/hierarchy3"/>
    <dgm:cxn modelId="{D0077B6E-0E20-4DEF-B448-5A7612A60C1F}" type="presParOf" srcId="{5E9EAB1E-1020-48AE-BDC4-AC84EFCC1BAC}" destId="{50877DED-F4FA-4242-BFF3-10E4FD452686}" srcOrd="1" destOrd="0" presId="urn:microsoft.com/office/officeart/2005/8/layout/hierarchy3"/>
    <dgm:cxn modelId="{B31991A6-262E-4D01-92B4-C4BF1D106129}" type="presParOf" srcId="{50877DED-F4FA-4242-BFF3-10E4FD452686}" destId="{CFA021A3-BAEA-4125-B7A5-4E3EF07A0D4F}" srcOrd="0" destOrd="0" presId="urn:microsoft.com/office/officeart/2005/8/layout/hierarchy3"/>
    <dgm:cxn modelId="{81E05112-9786-4BF9-A043-ED57F540CBCD}" type="presParOf" srcId="{50877DED-F4FA-4242-BFF3-10E4FD452686}" destId="{B7A31036-25A5-42A5-B0AF-B2B8F3F763EF}" srcOrd="1" destOrd="0" presId="urn:microsoft.com/office/officeart/2005/8/layout/hierarchy3"/>
    <dgm:cxn modelId="{3CB2F99D-2A77-4723-B63B-38D50621F1DE}" type="presParOf" srcId="{50877DED-F4FA-4242-BFF3-10E4FD452686}" destId="{D9DE3F57-8BB6-4E26-B0EA-094E1C29FF2A}" srcOrd="2" destOrd="0" presId="urn:microsoft.com/office/officeart/2005/8/layout/hierarchy3"/>
    <dgm:cxn modelId="{A7D06D87-79D0-4F2A-9C2C-5833CAF52654}" type="presParOf" srcId="{50877DED-F4FA-4242-BFF3-10E4FD452686}" destId="{399B23B3-B021-4FC3-BD31-AD1F4F8CB6FC}" srcOrd="3" destOrd="0" presId="urn:microsoft.com/office/officeart/2005/8/layout/hierarchy3"/>
    <dgm:cxn modelId="{AEA5D141-7A9F-4A88-B38E-700BA91C3C82}" type="presParOf" srcId="{50877DED-F4FA-4242-BFF3-10E4FD452686}" destId="{238583E2-8D3D-430F-9D6B-13AF91DCDFC7}" srcOrd="4" destOrd="0" presId="urn:microsoft.com/office/officeart/2005/8/layout/hierarchy3"/>
    <dgm:cxn modelId="{94834090-2412-4A81-BDD0-E7E809770657}" type="presParOf" srcId="{50877DED-F4FA-4242-BFF3-10E4FD452686}" destId="{36B8F297-B61E-442C-BB87-D7DE39C48ED9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6606AF20-01CA-43C4-92BE-55F5E8DE60B5}" type="doc">
      <dgm:prSet loTypeId="urn:microsoft.com/office/officeart/2005/8/layout/hierarchy3" loCatId="hierarchy" qsTypeId="urn:microsoft.com/office/officeart/2005/8/quickstyle/simple1#5" qsCatId="simple" csTypeId="urn:microsoft.com/office/officeart/2005/8/colors/accent1_2#10" csCatId="accent1" phldr="1"/>
      <dgm:spPr/>
      <dgm:t>
        <a:bodyPr/>
        <a:lstStyle/>
        <a:p>
          <a:endParaRPr lang="es-ES"/>
        </a:p>
      </dgm:t>
    </dgm:pt>
    <dgm:pt modelId="{C3BEA5D7-B5D8-43C4-A18C-DF16BC527F3C}">
      <dgm:prSet phldrT="[Texto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t-EE" noProof="0" dirty="0" smtClean="0"/>
            <a:t>Müüdid</a:t>
          </a:r>
          <a:endParaRPr lang="et-EE" noProof="0" dirty="0"/>
        </a:p>
      </dgm:t>
    </dgm:pt>
    <dgm:pt modelId="{2F508C41-6B63-44AD-8D37-0D57B81EAC73}" type="parTrans" cxnId="{54ADEA32-EEAA-446E-8BEC-F8766984F887}">
      <dgm:prSet/>
      <dgm:spPr/>
      <dgm:t>
        <a:bodyPr/>
        <a:lstStyle/>
        <a:p>
          <a:endParaRPr lang="es-ES"/>
        </a:p>
      </dgm:t>
    </dgm:pt>
    <dgm:pt modelId="{19C32881-310D-4B8A-8482-C0304A6472FA}" type="sibTrans" cxnId="{54ADEA32-EEAA-446E-8BEC-F8766984F887}">
      <dgm:prSet/>
      <dgm:spPr/>
      <dgm:t>
        <a:bodyPr/>
        <a:lstStyle/>
        <a:p>
          <a:endParaRPr lang="es-ES"/>
        </a:p>
      </dgm:t>
    </dgm:pt>
    <dgm:pt modelId="{4A2E968A-9C38-4558-BC32-5E57A20928CA}">
      <dgm:prSet phldrT="[Texto]"/>
      <dgm:spPr/>
      <dgm:t>
        <a:bodyPr/>
        <a:lstStyle/>
        <a:p>
          <a:pPr algn="just"/>
          <a:r>
            <a:rPr lang="et-EE" noProof="0" dirty="0" smtClean="0"/>
            <a:t>Ohver ei lähe vägivallatseja juurest ära, kuna teatud moel see meeldib talle</a:t>
          </a:r>
          <a:endParaRPr lang="et-EE" noProof="0" dirty="0"/>
        </a:p>
      </dgm:t>
    </dgm:pt>
    <dgm:pt modelId="{0AFF73D8-F023-4E9A-B4BF-73ED2CBA8FD9}" type="parTrans" cxnId="{7B5B9F27-72E9-48A1-B94B-9321859E9B4D}">
      <dgm:prSet/>
      <dgm:spPr/>
      <dgm:t>
        <a:bodyPr/>
        <a:lstStyle/>
        <a:p>
          <a:endParaRPr lang="es-ES"/>
        </a:p>
      </dgm:t>
    </dgm:pt>
    <dgm:pt modelId="{3E4AECA9-39E4-4AA9-BD55-B63023FA4B0C}" type="sibTrans" cxnId="{7B5B9F27-72E9-48A1-B94B-9321859E9B4D}">
      <dgm:prSet/>
      <dgm:spPr/>
      <dgm:t>
        <a:bodyPr/>
        <a:lstStyle/>
        <a:p>
          <a:endParaRPr lang="es-ES"/>
        </a:p>
      </dgm:t>
    </dgm:pt>
    <dgm:pt modelId="{A4F1FAD3-97C2-4E0A-A5C0-0FB5468E70E2}">
      <dgm:prSet phldrT="[Texto]"/>
      <dgm:spPr/>
      <dgm:t>
        <a:bodyPr/>
        <a:lstStyle/>
        <a:p>
          <a:pPr algn="just"/>
          <a:r>
            <a:rPr lang="et-EE" noProof="0" dirty="0" smtClean="0"/>
            <a:t>Ideaalse kaaslase kuvandi loomine</a:t>
          </a:r>
          <a:endParaRPr lang="et-EE" noProof="0" dirty="0"/>
        </a:p>
      </dgm:t>
    </dgm:pt>
    <dgm:pt modelId="{B80D4DCD-E532-4EE1-95D8-F09991BE2A65}" type="parTrans" cxnId="{F10A6D0B-A630-41D1-AAD8-2E8D24997089}">
      <dgm:prSet/>
      <dgm:spPr/>
      <dgm:t>
        <a:bodyPr/>
        <a:lstStyle/>
        <a:p>
          <a:endParaRPr lang="es-ES"/>
        </a:p>
      </dgm:t>
    </dgm:pt>
    <dgm:pt modelId="{61BBDE5D-CA27-48B8-A40F-5F135115902E}" type="sibTrans" cxnId="{F10A6D0B-A630-41D1-AAD8-2E8D24997089}">
      <dgm:prSet/>
      <dgm:spPr/>
      <dgm:t>
        <a:bodyPr/>
        <a:lstStyle/>
        <a:p>
          <a:endParaRPr lang="es-ES"/>
        </a:p>
      </dgm:t>
    </dgm:pt>
    <dgm:pt modelId="{CBE2542F-5B4E-4C3E-B381-01972D5E1491}">
      <dgm:prSet phldrT="[Texto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t-EE" noProof="0" dirty="0" smtClean="0"/>
            <a:t>Tegelikkus</a:t>
          </a:r>
          <a:endParaRPr lang="et-EE" noProof="0" dirty="0"/>
        </a:p>
      </dgm:t>
    </dgm:pt>
    <dgm:pt modelId="{E24230F6-7D43-43E1-9D2A-9702AECC87A5}" type="parTrans" cxnId="{C31F5157-4955-4207-B042-046B802BA180}">
      <dgm:prSet/>
      <dgm:spPr/>
      <dgm:t>
        <a:bodyPr/>
        <a:lstStyle/>
        <a:p>
          <a:endParaRPr lang="es-ES"/>
        </a:p>
      </dgm:t>
    </dgm:pt>
    <dgm:pt modelId="{94DD2E9F-AD42-4E6E-8951-B8F48560FF54}" type="sibTrans" cxnId="{C31F5157-4955-4207-B042-046B802BA180}">
      <dgm:prSet/>
      <dgm:spPr/>
      <dgm:t>
        <a:bodyPr/>
        <a:lstStyle/>
        <a:p>
          <a:endParaRPr lang="es-ES"/>
        </a:p>
      </dgm:t>
    </dgm:pt>
    <dgm:pt modelId="{E9722F3A-BA40-4E1D-AF2F-4A3F1928DE5A}">
      <dgm:prSet phldrT="[Texto]"/>
      <dgm:spPr/>
      <dgm:t>
        <a:bodyPr/>
        <a:lstStyle/>
        <a:p>
          <a:pPr algn="just"/>
          <a:r>
            <a:rPr lang="et-EE" noProof="0" dirty="0" smtClean="0"/>
            <a:t>Ohver ei lahku sidemete ja sõltuvuse tõttu, mis võivad olla nt emotsionaalne, sotsiaalne,...</a:t>
          </a:r>
          <a:endParaRPr lang="et-EE" noProof="0" dirty="0"/>
        </a:p>
      </dgm:t>
    </dgm:pt>
    <dgm:pt modelId="{85E3902B-F6B1-4B82-8DE7-2D2CFC566F00}" type="parTrans" cxnId="{B778AA05-8DAA-4913-98BB-60B07CCE0944}">
      <dgm:prSet/>
      <dgm:spPr/>
      <dgm:t>
        <a:bodyPr/>
        <a:lstStyle/>
        <a:p>
          <a:endParaRPr lang="es-ES"/>
        </a:p>
      </dgm:t>
    </dgm:pt>
    <dgm:pt modelId="{2F322C14-380C-4B4A-8EA8-80EEE01AC577}" type="sibTrans" cxnId="{B778AA05-8DAA-4913-98BB-60B07CCE0944}">
      <dgm:prSet/>
      <dgm:spPr/>
      <dgm:t>
        <a:bodyPr/>
        <a:lstStyle/>
        <a:p>
          <a:endParaRPr lang="es-ES"/>
        </a:p>
      </dgm:t>
    </dgm:pt>
    <dgm:pt modelId="{1223B1A5-8E7F-4584-BC2E-2D6C9D310962}">
      <dgm:prSet phldrT="[Texto]"/>
      <dgm:spPr/>
      <dgm:t>
        <a:bodyPr/>
        <a:lstStyle/>
        <a:p>
          <a:pPr algn="just"/>
          <a:r>
            <a:rPr lang="et-EE" noProof="0" dirty="0" smtClean="0"/>
            <a:t>Tahab saavutada täielikku kontrolli</a:t>
          </a:r>
          <a:endParaRPr lang="et-EE" noProof="0" dirty="0"/>
        </a:p>
      </dgm:t>
    </dgm:pt>
    <dgm:pt modelId="{FE71A6EE-ED87-4ED0-9293-56F057CAE31D}" type="parTrans" cxnId="{1BB302A8-DF56-4707-BB5E-529F9414C2CF}">
      <dgm:prSet/>
      <dgm:spPr/>
      <dgm:t>
        <a:bodyPr/>
        <a:lstStyle/>
        <a:p>
          <a:endParaRPr lang="es-ES"/>
        </a:p>
      </dgm:t>
    </dgm:pt>
    <dgm:pt modelId="{37747524-CF97-4DC3-9408-B8856A48B5BC}" type="sibTrans" cxnId="{1BB302A8-DF56-4707-BB5E-529F9414C2CF}">
      <dgm:prSet/>
      <dgm:spPr/>
      <dgm:t>
        <a:bodyPr/>
        <a:lstStyle/>
        <a:p>
          <a:endParaRPr lang="es-ES"/>
        </a:p>
      </dgm:t>
    </dgm:pt>
    <dgm:pt modelId="{0255CA30-1D3A-473A-BB79-B046B81222ED}">
      <dgm:prSet/>
      <dgm:spPr/>
      <dgm:t>
        <a:bodyPr/>
        <a:lstStyle/>
        <a:p>
          <a:r>
            <a:rPr lang="et-EE" noProof="0" dirty="0" smtClean="0"/>
            <a:t>Vägivald on vaimse häire tagajärg</a:t>
          </a:r>
          <a:endParaRPr lang="et-EE" noProof="0" dirty="0"/>
        </a:p>
      </dgm:t>
    </dgm:pt>
    <dgm:pt modelId="{E44B21D2-9B80-4A46-972A-BE2CF5F88F28}" type="parTrans" cxnId="{15CC33AA-EEC2-45FC-9B4F-3D117CC2BDC9}">
      <dgm:prSet/>
      <dgm:spPr/>
      <dgm:t>
        <a:bodyPr/>
        <a:lstStyle/>
        <a:p>
          <a:endParaRPr lang="es-ES"/>
        </a:p>
      </dgm:t>
    </dgm:pt>
    <dgm:pt modelId="{28AEB7F1-EC76-4050-B537-1C0A63C47EB1}" type="sibTrans" cxnId="{15CC33AA-EEC2-45FC-9B4F-3D117CC2BDC9}">
      <dgm:prSet/>
      <dgm:spPr/>
      <dgm:t>
        <a:bodyPr/>
        <a:lstStyle/>
        <a:p>
          <a:endParaRPr lang="es-ES"/>
        </a:p>
      </dgm:t>
    </dgm:pt>
    <dgm:pt modelId="{BE5C21FF-F25E-4DED-ABF6-3553F98A11B0}">
      <dgm:prSet/>
      <dgm:spPr/>
      <dgm:t>
        <a:bodyPr/>
        <a:lstStyle/>
        <a:p>
          <a:r>
            <a:rPr lang="et-EE" noProof="0" dirty="0" smtClean="0"/>
            <a:t>Vägivallatseja tegutseb teadlikult teatud kindla eesmärgi saavutamiseks</a:t>
          </a:r>
          <a:endParaRPr lang="et-EE" noProof="0" dirty="0"/>
        </a:p>
      </dgm:t>
    </dgm:pt>
    <dgm:pt modelId="{7BEE8374-6154-4E75-9651-F71BB5BAB446}" type="parTrans" cxnId="{5EDB2568-F802-496C-9A6C-6DE044A793FD}">
      <dgm:prSet/>
      <dgm:spPr/>
      <dgm:t>
        <a:bodyPr/>
        <a:lstStyle/>
        <a:p>
          <a:endParaRPr lang="es-ES"/>
        </a:p>
      </dgm:t>
    </dgm:pt>
    <dgm:pt modelId="{2A6681AE-07F0-4F15-B24E-716549DA1CF1}" type="sibTrans" cxnId="{5EDB2568-F802-496C-9A6C-6DE044A793FD}">
      <dgm:prSet/>
      <dgm:spPr/>
      <dgm:t>
        <a:bodyPr/>
        <a:lstStyle/>
        <a:p>
          <a:endParaRPr lang="es-ES"/>
        </a:p>
      </dgm:t>
    </dgm:pt>
    <dgm:pt modelId="{5C548732-545D-4544-9C25-B2B43AF1B495}" type="pres">
      <dgm:prSet presAssocID="{6606AF20-01CA-43C4-92BE-55F5E8DE60B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58CC3BA-DC8F-48D3-B97A-A5D1EC9467D5}" type="pres">
      <dgm:prSet presAssocID="{C3BEA5D7-B5D8-43C4-A18C-DF16BC527F3C}" presName="root" presStyleCnt="0"/>
      <dgm:spPr/>
    </dgm:pt>
    <dgm:pt modelId="{92BF2C0A-B937-4112-B2FD-276E94BD4D47}" type="pres">
      <dgm:prSet presAssocID="{C3BEA5D7-B5D8-43C4-A18C-DF16BC527F3C}" presName="rootComposite" presStyleCnt="0"/>
      <dgm:spPr/>
    </dgm:pt>
    <dgm:pt modelId="{A9A1AEBF-E87F-41FE-A34C-ED244B28B67C}" type="pres">
      <dgm:prSet presAssocID="{C3BEA5D7-B5D8-43C4-A18C-DF16BC527F3C}" presName="rootText" presStyleLbl="node1" presStyleIdx="0" presStyleCnt="2" custLinFactNeighborX="-15681" custLinFactNeighborY="-43"/>
      <dgm:spPr/>
      <dgm:t>
        <a:bodyPr/>
        <a:lstStyle/>
        <a:p>
          <a:endParaRPr lang="es-ES"/>
        </a:p>
      </dgm:t>
    </dgm:pt>
    <dgm:pt modelId="{C3BA8B17-AC28-4ED6-A6D4-B85E9F2F74EC}" type="pres">
      <dgm:prSet presAssocID="{C3BEA5D7-B5D8-43C4-A18C-DF16BC527F3C}" presName="rootConnector" presStyleLbl="node1" presStyleIdx="0" presStyleCnt="2"/>
      <dgm:spPr/>
      <dgm:t>
        <a:bodyPr/>
        <a:lstStyle/>
        <a:p>
          <a:endParaRPr lang="es-ES"/>
        </a:p>
      </dgm:t>
    </dgm:pt>
    <dgm:pt modelId="{A2AEA078-249C-49CF-A73D-CF1B21DCD420}" type="pres">
      <dgm:prSet presAssocID="{C3BEA5D7-B5D8-43C4-A18C-DF16BC527F3C}" presName="childShape" presStyleCnt="0"/>
      <dgm:spPr/>
    </dgm:pt>
    <dgm:pt modelId="{BB6B4AD2-E567-4A31-8975-AC69BC81F409}" type="pres">
      <dgm:prSet presAssocID="{0AFF73D8-F023-4E9A-B4BF-73ED2CBA8FD9}" presName="Name13" presStyleLbl="parChTrans1D2" presStyleIdx="0" presStyleCnt="6"/>
      <dgm:spPr/>
      <dgm:t>
        <a:bodyPr/>
        <a:lstStyle/>
        <a:p>
          <a:endParaRPr lang="es-ES"/>
        </a:p>
      </dgm:t>
    </dgm:pt>
    <dgm:pt modelId="{259B3273-28C0-4CEB-8851-52AA3F16BCE8}" type="pres">
      <dgm:prSet presAssocID="{4A2E968A-9C38-4558-BC32-5E57A20928CA}" presName="childText" presStyleLbl="bgAcc1" presStyleIdx="0" presStyleCnt="6" custScaleX="155873" custLinFactNeighborX="-5944" custLinFactNeighborY="-718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605C63D-4F77-4253-ACBB-B64B373DA6C6}" type="pres">
      <dgm:prSet presAssocID="{E44B21D2-9B80-4A46-972A-BE2CF5F88F28}" presName="Name13" presStyleLbl="parChTrans1D2" presStyleIdx="1" presStyleCnt="6"/>
      <dgm:spPr/>
      <dgm:t>
        <a:bodyPr/>
        <a:lstStyle/>
        <a:p>
          <a:endParaRPr lang="es-ES"/>
        </a:p>
      </dgm:t>
    </dgm:pt>
    <dgm:pt modelId="{6011A66A-B5B4-48F1-B596-82C076478B21}" type="pres">
      <dgm:prSet presAssocID="{0255CA30-1D3A-473A-BB79-B046B81222ED}" presName="childText" presStyleLbl="bgAcc1" presStyleIdx="1" presStyleCnt="6" custScaleX="155873" custLinFactNeighborX="-531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F8E151-52FD-41F3-8F8E-BCD52264D14D}" type="pres">
      <dgm:prSet presAssocID="{B80D4DCD-E532-4EE1-95D8-F09991BE2A65}" presName="Name13" presStyleLbl="parChTrans1D2" presStyleIdx="2" presStyleCnt="6"/>
      <dgm:spPr/>
      <dgm:t>
        <a:bodyPr/>
        <a:lstStyle/>
        <a:p>
          <a:endParaRPr lang="es-ES"/>
        </a:p>
      </dgm:t>
    </dgm:pt>
    <dgm:pt modelId="{E5B622FD-E99C-4AAA-89F7-35A699BA86F5}" type="pres">
      <dgm:prSet presAssocID="{A4F1FAD3-97C2-4E0A-A5C0-0FB5468E70E2}" presName="childText" presStyleLbl="bgAcc1" presStyleIdx="2" presStyleCnt="6" custScaleX="154284" custLinFactNeighborX="-5307" custLinFactNeighborY="-885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E9EAB1E-1020-48AE-BDC4-AC84EFCC1BAC}" type="pres">
      <dgm:prSet presAssocID="{CBE2542F-5B4E-4C3E-B381-01972D5E1491}" presName="root" presStyleCnt="0"/>
      <dgm:spPr/>
    </dgm:pt>
    <dgm:pt modelId="{F8D17E32-223B-4D86-8A7A-4156D26A9E26}" type="pres">
      <dgm:prSet presAssocID="{CBE2542F-5B4E-4C3E-B381-01972D5E1491}" presName="rootComposite" presStyleCnt="0"/>
      <dgm:spPr/>
    </dgm:pt>
    <dgm:pt modelId="{86DE9C17-CA46-4553-8839-03C1F05BD403}" type="pres">
      <dgm:prSet presAssocID="{CBE2542F-5B4E-4C3E-B381-01972D5E1491}" presName="rootText" presStyleLbl="node1" presStyleIdx="1" presStyleCnt="2" custLinFactNeighborX="-4687" custLinFactNeighborY="-63"/>
      <dgm:spPr/>
      <dgm:t>
        <a:bodyPr/>
        <a:lstStyle/>
        <a:p>
          <a:endParaRPr lang="es-ES"/>
        </a:p>
      </dgm:t>
    </dgm:pt>
    <dgm:pt modelId="{0FBFF4A3-4424-4D73-A22B-F369B1E18727}" type="pres">
      <dgm:prSet presAssocID="{CBE2542F-5B4E-4C3E-B381-01972D5E1491}" presName="rootConnector" presStyleLbl="node1" presStyleIdx="1" presStyleCnt="2"/>
      <dgm:spPr/>
      <dgm:t>
        <a:bodyPr/>
        <a:lstStyle/>
        <a:p>
          <a:endParaRPr lang="es-ES"/>
        </a:p>
      </dgm:t>
    </dgm:pt>
    <dgm:pt modelId="{50877DED-F4FA-4242-BFF3-10E4FD452686}" type="pres">
      <dgm:prSet presAssocID="{CBE2542F-5B4E-4C3E-B381-01972D5E1491}" presName="childShape" presStyleCnt="0"/>
      <dgm:spPr/>
    </dgm:pt>
    <dgm:pt modelId="{CFA021A3-BAEA-4125-B7A5-4E3EF07A0D4F}" type="pres">
      <dgm:prSet presAssocID="{85E3902B-F6B1-4B82-8DE7-2D2CFC566F00}" presName="Name13" presStyleLbl="parChTrans1D2" presStyleIdx="3" presStyleCnt="6"/>
      <dgm:spPr/>
      <dgm:t>
        <a:bodyPr/>
        <a:lstStyle/>
        <a:p>
          <a:endParaRPr lang="es-ES"/>
        </a:p>
      </dgm:t>
    </dgm:pt>
    <dgm:pt modelId="{B7A31036-25A5-42A5-B0AF-B2B8F3F763EF}" type="pres">
      <dgm:prSet presAssocID="{E9722F3A-BA40-4E1D-AF2F-4A3F1928DE5A}" presName="childText" presStyleLbl="bgAcc1" presStyleIdx="3" presStyleCnt="6" custScaleX="169360" custLinFactNeighborX="-2656" custLinFactNeighborY="-719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9DE3F57-8BB6-4E26-B0EA-094E1C29FF2A}" type="pres">
      <dgm:prSet presAssocID="{7BEE8374-6154-4E75-9651-F71BB5BAB446}" presName="Name13" presStyleLbl="parChTrans1D2" presStyleIdx="4" presStyleCnt="6"/>
      <dgm:spPr/>
      <dgm:t>
        <a:bodyPr/>
        <a:lstStyle/>
        <a:p>
          <a:endParaRPr lang="es-ES"/>
        </a:p>
      </dgm:t>
    </dgm:pt>
    <dgm:pt modelId="{399B23B3-B021-4FC3-BD31-AD1F4F8CB6FC}" type="pres">
      <dgm:prSet presAssocID="{BE5C21FF-F25E-4DED-ABF6-3553F98A11B0}" presName="childText" presStyleLbl="bgAcc1" presStyleIdx="4" presStyleCnt="6" custScaleX="163157" custLinFactNeighborX="2304" custLinFactNeighborY="249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38583E2-8D3D-430F-9D6B-13AF91DCDFC7}" type="pres">
      <dgm:prSet presAssocID="{FE71A6EE-ED87-4ED0-9293-56F057CAE31D}" presName="Name13" presStyleLbl="parChTrans1D2" presStyleIdx="5" presStyleCnt="6"/>
      <dgm:spPr/>
      <dgm:t>
        <a:bodyPr/>
        <a:lstStyle/>
        <a:p>
          <a:endParaRPr lang="es-ES"/>
        </a:p>
      </dgm:t>
    </dgm:pt>
    <dgm:pt modelId="{36B8F297-B61E-442C-BB87-D7DE39C48ED9}" type="pres">
      <dgm:prSet presAssocID="{1223B1A5-8E7F-4584-BC2E-2D6C9D310962}" presName="childText" presStyleLbl="bgAcc1" presStyleIdx="5" presStyleCnt="6" custScaleX="165598" custLinFactNeighborX="-1370" custLinFactNeighborY="-634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BBB4942-C353-4354-8268-862A2794FE83}" type="presOf" srcId="{1223B1A5-8E7F-4584-BC2E-2D6C9D310962}" destId="{36B8F297-B61E-442C-BB87-D7DE39C48ED9}" srcOrd="0" destOrd="0" presId="urn:microsoft.com/office/officeart/2005/8/layout/hierarchy3"/>
    <dgm:cxn modelId="{15CC33AA-EEC2-45FC-9B4F-3D117CC2BDC9}" srcId="{C3BEA5D7-B5D8-43C4-A18C-DF16BC527F3C}" destId="{0255CA30-1D3A-473A-BB79-B046B81222ED}" srcOrd="1" destOrd="0" parTransId="{E44B21D2-9B80-4A46-972A-BE2CF5F88F28}" sibTransId="{28AEB7F1-EC76-4050-B537-1C0A63C47EB1}"/>
    <dgm:cxn modelId="{34EC9B35-2245-4BE5-84B9-A89F9873AEAB}" type="presOf" srcId="{E44B21D2-9B80-4A46-972A-BE2CF5F88F28}" destId="{6605C63D-4F77-4253-ACBB-B64B373DA6C6}" srcOrd="0" destOrd="0" presId="urn:microsoft.com/office/officeart/2005/8/layout/hierarchy3"/>
    <dgm:cxn modelId="{299AABB2-C4A5-454E-8CDE-D8CF29C48000}" type="presOf" srcId="{0255CA30-1D3A-473A-BB79-B046B81222ED}" destId="{6011A66A-B5B4-48F1-B596-82C076478B21}" srcOrd="0" destOrd="0" presId="urn:microsoft.com/office/officeart/2005/8/layout/hierarchy3"/>
    <dgm:cxn modelId="{717AC7DE-0F3C-4014-8342-DD6F288E096D}" type="presOf" srcId="{7BEE8374-6154-4E75-9651-F71BB5BAB446}" destId="{D9DE3F57-8BB6-4E26-B0EA-094E1C29FF2A}" srcOrd="0" destOrd="0" presId="urn:microsoft.com/office/officeart/2005/8/layout/hierarchy3"/>
    <dgm:cxn modelId="{7B5B9F27-72E9-48A1-B94B-9321859E9B4D}" srcId="{C3BEA5D7-B5D8-43C4-A18C-DF16BC527F3C}" destId="{4A2E968A-9C38-4558-BC32-5E57A20928CA}" srcOrd="0" destOrd="0" parTransId="{0AFF73D8-F023-4E9A-B4BF-73ED2CBA8FD9}" sibTransId="{3E4AECA9-39E4-4AA9-BD55-B63023FA4B0C}"/>
    <dgm:cxn modelId="{1BB302A8-DF56-4707-BB5E-529F9414C2CF}" srcId="{CBE2542F-5B4E-4C3E-B381-01972D5E1491}" destId="{1223B1A5-8E7F-4584-BC2E-2D6C9D310962}" srcOrd="2" destOrd="0" parTransId="{FE71A6EE-ED87-4ED0-9293-56F057CAE31D}" sibTransId="{37747524-CF97-4DC3-9408-B8856A48B5BC}"/>
    <dgm:cxn modelId="{F2EC85DB-A959-44AC-8162-D03B570D7EA7}" type="presOf" srcId="{A4F1FAD3-97C2-4E0A-A5C0-0FB5468E70E2}" destId="{E5B622FD-E99C-4AAA-89F7-35A699BA86F5}" srcOrd="0" destOrd="0" presId="urn:microsoft.com/office/officeart/2005/8/layout/hierarchy3"/>
    <dgm:cxn modelId="{09B3C786-1B5F-4583-ACC1-36434081A940}" type="presOf" srcId="{E9722F3A-BA40-4E1D-AF2F-4A3F1928DE5A}" destId="{B7A31036-25A5-42A5-B0AF-B2B8F3F763EF}" srcOrd="0" destOrd="0" presId="urn:microsoft.com/office/officeart/2005/8/layout/hierarchy3"/>
    <dgm:cxn modelId="{54ADEA32-EEAA-446E-8BEC-F8766984F887}" srcId="{6606AF20-01CA-43C4-92BE-55F5E8DE60B5}" destId="{C3BEA5D7-B5D8-43C4-A18C-DF16BC527F3C}" srcOrd="0" destOrd="0" parTransId="{2F508C41-6B63-44AD-8D37-0D57B81EAC73}" sibTransId="{19C32881-310D-4B8A-8482-C0304A6472FA}"/>
    <dgm:cxn modelId="{9834A668-01F7-4289-9FA2-447C3C33D750}" type="presOf" srcId="{6606AF20-01CA-43C4-92BE-55F5E8DE60B5}" destId="{5C548732-545D-4544-9C25-B2B43AF1B495}" srcOrd="0" destOrd="0" presId="urn:microsoft.com/office/officeart/2005/8/layout/hierarchy3"/>
    <dgm:cxn modelId="{77D6BD2F-C1A2-48A5-B7BF-05AB18F5B977}" type="presOf" srcId="{C3BEA5D7-B5D8-43C4-A18C-DF16BC527F3C}" destId="{C3BA8B17-AC28-4ED6-A6D4-B85E9F2F74EC}" srcOrd="1" destOrd="0" presId="urn:microsoft.com/office/officeart/2005/8/layout/hierarchy3"/>
    <dgm:cxn modelId="{4C0D1005-6224-482A-B090-4C9C40C00B03}" type="presOf" srcId="{C3BEA5D7-B5D8-43C4-A18C-DF16BC527F3C}" destId="{A9A1AEBF-E87F-41FE-A34C-ED244B28B67C}" srcOrd="0" destOrd="0" presId="urn:microsoft.com/office/officeart/2005/8/layout/hierarchy3"/>
    <dgm:cxn modelId="{846C13B2-D721-477B-A6DD-4DA69289397F}" type="presOf" srcId="{CBE2542F-5B4E-4C3E-B381-01972D5E1491}" destId="{0FBFF4A3-4424-4D73-A22B-F369B1E18727}" srcOrd="1" destOrd="0" presId="urn:microsoft.com/office/officeart/2005/8/layout/hierarchy3"/>
    <dgm:cxn modelId="{F10A6D0B-A630-41D1-AAD8-2E8D24997089}" srcId="{C3BEA5D7-B5D8-43C4-A18C-DF16BC527F3C}" destId="{A4F1FAD3-97C2-4E0A-A5C0-0FB5468E70E2}" srcOrd="2" destOrd="0" parTransId="{B80D4DCD-E532-4EE1-95D8-F09991BE2A65}" sibTransId="{61BBDE5D-CA27-48B8-A40F-5F135115902E}"/>
    <dgm:cxn modelId="{9F1E4CA4-CE86-4DD9-83FF-6EF3E898A58C}" type="presOf" srcId="{4A2E968A-9C38-4558-BC32-5E57A20928CA}" destId="{259B3273-28C0-4CEB-8851-52AA3F16BCE8}" srcOrd="0" destOrd="0" presId="urn:microsoft.com/office/officeart/2005/8/layout/hierarchy3"/>
    <dgm:cxn modelId="{DDC6484B-4CD1-4F64-977C-54872AB062C1}" type="presOf" srcId="{B80D4DCD-E532-4EE1-95D8-F09991BE2A65}" destId="{5BF8E151-52FD-41F3-8F8E-BCD52264D14D}" srcOrd="0" destOrd="0" presId="urn:microsoft.com/office/officeart/2005/8/layout/hierarchy3"/>
    <dgm:cxn modelId="{B778AA05-8DAA-4913-98BB-60B07CCE0944}" srcId="{CBE2542F-5B4E-4C3E-B381-01972D5E1491}" destId="{E9722F3A-BA40-4E1D-AF2F-4A3F1928DE5A}" srcOrd="0" destOrd="0" parTransId="{85E3902B-F6B1-4B82-8DE7-2D2CFC566F00}" sibTransId="{2F322C14-380C-4B4A-8EA8-80EEE01AC577}"/>
    <dgm:cxn modelId="{68D9DED6-C3E5-4186-A3CF-BE5A8848ECC4}" type="presOf" srcId="{CBE2542F-5B4E-4C3E-B381-01972D5E1491}" destId="{86DE9C17-CA46-4553-8839-03C1F05BD403}" srcOrd="0" destOrd="0" presId="urn:microsoft.com/office/officeart/2005/8/layout/hierarchy3"/>
    <dgm:cxn modelId="{9513272C-772A-4AE2-BE1F-343F01ACC38D}" type="presOf" srcId="{BE5C21FF-F25E-4DED-ABF6-3553F98A11B0}" destId="{399B23B3-B021-4FC3-BD31-AD1F4F8CB6FC}" srcOrd="0" destOrd="0" presId="urn:microsoft.com/office/officeart/2005/8/layout/hierarchy3"/>
    <dgm:cxn modelId="{E31F8F1D-0157-45CE-AF45-953AB49AFED6}" type="presOf" srcId="{0AFF73D8-F023-4E9A-B4BF-73ED2CBA8FD9}" destId="{BB6B4AD2-E567-4A31-8975-AC69BC81F409}" srcOrd="0" destOrd="0" presId="urn:microsoft.com/office/officeart/2005/8/layout/hierarchy3"/>
    <dgm:cxn modelId="{C31F5157-4955-4207-B042-046B802BA180}" srcId="{6606AF20-01CA-43C4-92BE-55F5E8DE60B5}" destId="{CBE2542F-5B4E-4C3E-B381-01972D5E1491}" srcOrd="1" destOrd="0" parTransId="{E24230F6-7D43-43E1-9D2A-9702AECC87A5}" sibTransId="{94DD2E9F-AD42-4E6E-8951-B8F48560FF54}"/>
    <dgm:cxn modelId="{A5685F55-083A-46F9-8E65-9852F72478EE}" type="presOf" srcId="{FE71A6EE-ED87-4ED0-9293-56F057CAE31D}" destId="{238583E2-8D3D-430F-9D6B-13AF91DCDFC7}" srcOrd="0" destOrd="0" presId="urn:microsoft.com/office/officeart/2005/8/layout/hierarchy3"/>
    <dgm:cxn modelId="{5EDB2568-F802-496C-9A6C-6DE044A793FD}" srcId="{CBE2542F-5B4E-4C3E-B381-01972D5E1491}" destId="{BE5C21FF-F25E-4DED-ABF6-3553F98A11B0}" srcOrd="1" destOrd="0" parTransId="{7BEE8374-6154-4E75-9651-F71BB5BAB446}" sibTransId="{2A6681AE-07F0-4F15-B24E-716549DA1CF1}"/>
    <dgm:cxn modelId="{D407E38D-B684-4534-BB41-70B17F14D540}" type="presOf" srcId="{85E3902B-F6B1-4B82-8DE7-2D2CFC566F00}" destId="{CFA021A3-BAEA-4125-B7A5-4E3EF07A0D4F}" srcOrd="0" destOrd="0" presId="urn:microsoft.com/office/officeart/2005/8/layout/hierarchy3"/>
    <dgm:cxn modelId="{5309659F-31B1-4C84-8E70-8D7D9B75F4B8}" type="presParOf" srcId="{5C548732-545D-4544-9C25-B2B43AF1B495}" destId="{D58CC3BA-DC8F-48D3-B97A-A5D1EC9467D5}" srcOrd="0" destOrd="0" presId="urn:microsoft.com/office/officeart/2005/8/layout/hierarchy3"/>
    <dgm:cxn modelId="{B3A956A1-CCAC-4702-9D26-F02E23F3E877}" type="presParOf" srcId="{D58CC3BA-DC8F-48D3-B97A-A5D1EC9467D5}" destId="{92BF2C0A-B937-4112-B2FD-276E94BD4D47}" srcOrd="0" destOrd="0" presId="urn:microsoft.com/office/officeart/2005/8/layout/hierarchy3"/>
    <dgm:cxn modelId="{E6B3F912-21E0-4AF2-9EB3-C76297245A7A}" type="presParOf" srcId="{92BF2C0A-B937-4112-B2FD-276E94BD4D47}" destId="{A9A1AEBF-E87F-41FE-A34C-ED244B28B67C}" srcOrd="0" destOrd="0" presId="urn:microsoft.com/office/officeart/2005/8/layout/hierarchy3"/>
    <dgm:cxn modelId="{2D15EAED-804B-4272-90CA-32FDC3653263}" type="presParOf" srcId="{92BF2C0A-B937-4112-B2FD-276E94BD4D47}" destId="{C3BA8B17-AC28-4ED6-A6D4-B85E9F2F74EC}" srcOrd="1" destOrd="0" presId="urn:microsoft.com/office/officeart/2005/8/layout/hierarchy3"/>
    <dgm:cxn modelId="{CC19BB8F-15D2-4262-8F83-3B4FDE6A41B5}" type="presParOf" srcId="{D58CC3BA-DC8F-48D3-B97A-A5D1EC9467D5}" destId="{A2AEA078-249C-49CF-A73D-CF1B21DCD420}" srcOrd="1" destOrd="0" presId="urn:microsoft.com/office/officeart/2005/8/layout/hierarchy3"/>
    <dgm:cxn modelId="{FD3BBB46-629E-4D21-B1F6-ACBA688E5A52}" type="presParOf" srcId="{A2AEA078-249C-49CF-A73D-CF1B21DCD420}" destId="{BB6B4AD2-E567-4A31-8975-AC69BC81F409}" srcOrd="0" destOrd="0" presId="urn:microsoft.com/office/officeart/2005/8/layout/hierarchy3"/>
    <dgm:cxn modelId="{ABFF4FEB-BA47-4B75-91E1-21BD692F6AED}" type="presParOf" srcId="{A2AEA078-249C-49CF-A73D-CF1B21DCD420}" destId="{259B3273-28C0-4CEB-8851-52AA3F16BCE8}" srcOrd="1" destOrd="0" presId="urn:microsoft.com/office/officeart/2005/8/layout/hierarchy3"/>
    <dgm:cxn modelId="{E00382B2-E199-445A-A855-856EFA9A6D91}" type="presParOf" srcId="{A2AEA078-249C-49CF-A73D-CF1B21DCD420}" destId="{6605C63D-4F77-4253-ACBB-B64B373DA6C6}" srcOrd="2" destOrd="0" presId="urn:microsoft.com/office/officeart/2005/8/layout/hierarchy3"/>
    <dgm:cxn modelId="{6D3C736F-5ABF-47F0-8ADE-5FD8197EC58C}" type="presParOf" srcId="{A2AEA078-249C-49CF-A73D-CF1B21DCD420}" destId="{6011A66A-B5B4-48F1-B596-82C076478B21}" srcOrd="3" destOrd="0" presId="urn:microsoft.com/office/officeart/2005/8/layout/hierarchy3"/>
    <dgm:cxn modelId="{B47341EE-7B52-4079-86B3-74C558FA90DF}" type="presParOf" srcId="{A2AEA078-249C-49CF-A73D-CF1B21DCD420}" destId="{5BF8E151-52FD-41F3-8F8E-BCD52264D14D}" srcOrd="4" destOrd="0" presId="urn:microsoft.com/office/officeart/2005/8/layout/hierarchy3"/>
    <dgm:cxn modelId="{C61D966A-BE7A-4657-A245-18691E9D4631}" type="presParOf" srcId="{A2AEA078-249C-49CF-A73D-CF1B21DCD420}" destId="{E5B622FD-E99C-4AAA-89F7-35A699BA86F5}" srcOrd="5" destOrd="0" presId="urn:microsoft.com/office/officeart/2005/8/layout/hierarchy3"/>
    <dgm:cxn modelId="{17AF34D9-54E6-4C84-811A-370696A75E15}" type="presParOf" srcId="{5C548732-545D-4544-9C25-B2B43AF1B495}" destId="{5E9EAB1E-1020-48AE-BDC4-AC84EFCC1BAC}" srcOrd="1" destOrd="0" presId="urn:microsoft.com/office/officeart/2005/8/layout/hierarchy3"/>
    <dgm:cxn modelId="{455A185D-89EC-4F21-8A6F-C2A50EBF68AD}" type="presParOf" srcId="{5E9EAB1E-1020-48AE-BDC4-AC84EFCC1BAC}" destId="{F8D17E32-223B-4D86-8A7A-4156D26A9E26}" srcOrd="0" destOrd="0" presId="urn:microsoft.com/office/officeart/2005/8/layout/hierarchy3"/>
    <dgm:cxn modelId="{51B7BF64-2C1A-43E9-B274-CBBCC65F5298}" type="presParOf" srcId="{F8D17E32-223B-4D86-8A7A-4156D26A9E26}" destId="{86DE9C17-CA46-4553-8839-03C1F05BD403}" srcOrd="0" destOrd="0" presId="urn:microsoft.com/office/officeart/2005/8/layout/hierarchy3"/>
    <dgm:cxn modelId="{9EEF5771-D94C-4C38-8759-4EB2148D6D64}" type="presParOf" srcId="{F8D17E32-223B-4D86-8A7A-4156D26A9E26}" destId="{0FBFF4A3-4424-4D73-A22B-F369B1E18727}" srcOrd="1" destOrd="0" presId="urn:microsoft.com/office/officeart/2005/8/layout/hierarchy3"/>
    <dgm:cxn modelId="{52992C7D-5543-4B6F-B51E-2F504AD91069}" type="presParOf" srcId="{5E9EAB1E-1020-48AE-BDC4-AC84EFCC1BAC}" destId="{50877DED-F4FA-4242-BFF3-10E4FD452686}" srcOrd="1" destOrd="0" presId="urn:microsoft.com/office/officeart/2005/8/layout/hierarchy3"/>
    <dgm:cxn modelId="{85AAEF7E-D38F-4A6E-A7A1-70DAFD14B69A}" type="presParOf" srcId="{50877DED-F4FA-4242-BFF3-10E4FD452686}" destId="{CFA021A3-BAEA-4125-B7A5-4E3EF07A0D4F}" srcOrd="0" destOrd="0" presId="urn:microsoft.com/office/officeart/2005/8/layout/hierarchy3"/>
    <dgm:cxn modelId="{C266A4B4-0187-4EBA-89F8-938FA16AAA84}" type="presParOf" srcId="{50877DED-F4FA-4242-BFF3-10E4FD452686}" destId="{B7A31036-25A5-42A5-B0AF-B2B8F3F763EF}" srcOrd="1" destOrd="0" presId="urn:microsoft.com/office/officeart/2005/8/layout/hierarchy3"/>
    <dgm:cxn modelId="{E1D26CA2-2A88-4861-80CB-34D125EC5654}" type="presParOf" srcId="{50877DED-F4FA-4242-BFF3-10E4FD452686}" destId="{D9DE3F57-8BB6-4E26-B0EA-094E1C29FF2A}" srcOrd="2" destOrd="0" presId="urn:microsoft.com/office/officeart/2005/8/layout/hierarchy3"/>
    <dgm:cxn modelId="{CA559E83-ECEC-49E0-893E-C64214DCD5D3}" type="presParOf" srcId="{50877DED-F4FA-4242-BFF3-10E4FD452686}" destId="{399B23B3-B021-4FC3-BD31-AD1F4F8CB6FC}" srcOrd="3" destOrd="0" presId="urn:microsoft.com/office/officeart/2005/8/layout/hierarchy3"/>
    <dgm:cxn modelId="{38B60128-622F-4B3E-A65A-7BC2BE3C00E8}" type="presParOf" srcId="{50877DED-F4FA-4242-BFF3-10E4FD452686}" destId="{238583E2-8D3D-430F-9D6B-13AF91DCDFC7}" srcOrd="4" destOrd="0" presId="urn:microsoft.com/office/officeart/2005/8/layout/hierarchy3"/>
    <dgm:cxn modelId="{C20725C5-5440-41B1-91CE-97D89659F518}" type="presParOf" srcId="{50877DED-F4FA-4242-BFF3-10E4FD452686}" destId="{36B8F297-B61E-442C-BB87-D7DE39C48ED9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6606AF20-01CA-43C4-92BE-55F5E8DE60B5}" type="doc">
      <dgm:prSet loTypeId="urn:microsoft.com/office/officeart/2005/8/layout/hierarchy3" loCatId="hierarchy" qsTypeId="urn:microsoft.com/office/officeart/2005/8/quickstyle/simple5" qsCatId="simple" csTypeId="urn:microsoft.com/office/officeart/2005/8/colors/accent1_2#11" csCatId="accent1" phldr="1"/>
      <dgm:spPr/>
      <dgm:t>
        <a:bodyPr/>
        <a:lstStyle/>
        <a:p>
          <a:endParaRPr lang="es-ES"/>
        </a:p>
      </dgm:t>
    </dgm:pt>
    <dgm:pt modelId="{C3BEA5D7-B5D8-43C4-A18C-DF16BC527F3C}">
      <dgm:prSet phldrT="[Texto]" custT="1"/>
      <dgm:spPr/>
      <dgm:t>
        <a:bodyPr/>
        <a:lstStyle/>
        <a:p>
          <a:pPr algn="l"/>
          <a:r>
            <a:rPr lang="et-EE" sz="1800" b="1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MUUTUSED</a:t>
          </a:r>
          <a:endParaRPr lang="et-EE" sz="1800" b="1" noProof="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2F508C41-6B63-44AD-8D37-0D57B81EAC73}" type="parTrans" cxnId="{54ADEA32-EEAA-446E-8BEC-F8766984F887}">
      <dgm:prSet/>
      <dgm:spPr/>
      <dgm:t>
        <a:bodyPr/>
        <a:lstStyle/>
        <a:p>
          <a:pPr algn="l"/>
          <a:endParaRPr lang="es-ES"/>
        </a:p>
      </dgm:t>
    </dgm:pt>
    <dgm:pt modelId="{19C32881-310D-4B8A-8482-C0304A6472FA}" type="sibTrans" cxnId="{54ADEA32-EEAA-446E-8BEC-F8766984F887}">
      <dgm:prSet/>
      <dgm:spPr/>
      <dgm:t>
        <a:bodyPr/>
        <a:lstStyle/>
        <a:p>
          <a:pPr algn="l"/>
          <a:endParaRPr lang="es-ES"/>
        </a:p>
      </dgm:t>
    </dgm:pt>
    <dgm:pt modelId="{4A2E968A-9C38-4558-BC32-5E57A20928CA}">
      <dgm:prSet phldrT="[Texto]" custT="1"/>
      <dgm:spPr/>
      <dgm:t>
        <a:bodyPr/>
        <a:lstStyle/>
        <a:p>
          <a:pPr algn="l"/>
          <a:r>
            <a:rPr lang="et-EE" sz="1400" noProof="0" dirty="0" smtClean="0"/>
            <a:t> eluviisis</a:t>
          </a:r>
          <a:endParaRPr lang="et-EE" sz="1400" noProof="0" dirty="0"/>
        </a:p>
      </dgm:t>
    </dgm:pt>
    <dgm:pt modelId="{0AFF73D8-F023-4E9A-B4BF-73ED2CBA8FD9}" type="parTrans" cxnId="{7B5B9F27-72E9-48A1-B94B-9321859E9B4D}">
      <dgm:prSet/>
      <dgm:spPr/>
      <dgm:t>
        <a:bodyPr/>
        <a:lstStyle/>
        <a:p>
          <a:pPr algn="l"/>
          <a:endParaRPr lang="es-ES"/>
        </a:p>
      </dgm:t>
    </dgm:pt>
    <dgm:pt modelId="{3E4AECA9-39E4-4AA9-BD55-B63023FA4B0C}" type="sibTrans" cxnId="{7B5B9F27-72E9-48A1-B94B-9321859E9B4D}">
      <dgm:prSet/>
      <dgm:spPr/>
      <dgm:t>
        <a:bodyPr/>
        <a:lstStyle/>
        <a:p>
          <a:pPr algn="l"/>
          <a:endParaRPr lang="es-ES"/>
        </a:p>
      </dgm:t>
    </dgm:pt>
    <dgm:pt modelId="{CBE2542F-5B4E-4C3E-B381-01972D5E1491}">
      <dgm:prSet phldrT="[Texto]" custT="1"/>
      <dgm:spPr/>
      <dgm:t>
        <a:bodyPr/>
        <a:lstStyle/>
        <a:p>
          <a:pPr algn="l"/>
          <a:r>
            <a:rPr lang="et-EE" sz="1600" b="1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KAHTLUSED</a:t>
          </a:r>
          <a:endParaRPr lang="et-EE" sz="1600" b="1" noProof="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E24230F6-7D43-43E1-9D2A-9702AECC87A5}" type="parTrans" cxnId="{C31F5157-4955-4207-B042-046B802BA180}">
      <dgm:prSet/>
      <dgm:spPr/>
      <dgm:t>
        <a:bodyPr/>
        <a:lstStyle/>
        <a:p>
          <a:pPr algn="l"/>
          <a:endParaRPr lang="es-ES"/>
        </a:p>
      </dgm:t>
    </dgm:pt>
    <dgm:pt modelId="{94DD2E9F-AD42-4E6E-8951-B8F48560FF54}" type="sibTrans" cxnId="{C31F5157-4955-4207-B042-046B802BA180}">
      <dgm:prSet/>
      <dgm:spPr/>
      <dgm:t>
        <a:bodyPr/>
        <a:lstStyle/>
        <a:p>
          <a:pPr algn="l"/>
          <a:endParaRPr lang="es-ES"/>
        </a:p>
      </dgm:t>
    </dgm:pt>
    <dgm:pt modelId="{E9722F3A-BA40-4E1D-AF2F-4A3F1928DE5A}">
      <dgm:prSet phldrT="[Texto]" custT="1"/>
      <dgm:spPr/>
      <dgm:t>
        <a:bodyPr/>
        <a:lstStyle/>
        <a:p>
          <a:pPr algn="l"/>
          <a:r>
            <a:rPr lang="et-EE" sz="1400" noProof="0" dirty="0" smtClean="0"/>
            <a:t>oodatud </a:t>
          </a:r>
          <a:r>
            <a:rPr lang="et-EE" sz="1400" noProof="0" dirty="0" smtClean="0"/>
            <a:t>tulemused</a:t>
          </a:r>
          <a:endParaRPr lang="et-EE" sz="1400" noProof="0" dirty="0"/>
        </a:p>
      </dgm:t>
    </dgm:pt>
    <dgm:pt modelId="{85E3902B-F6B1-4B82-8DE7-2D2CFC566F00}" type="parTrans" cxnId="{B778AA05-8DAA-4913-98BB-60B07CCE0944}">
      <dgm:prSet/>
      <dgm:spPr/>
      <dgm:t>
        <a:bodyPr/>
        <a:lstStyle/>
        <a:p>
          <a:pPr algn="l"/>
          <a:endParaRPr lang="es-ES"/>
        </a:p>
      </dgm:t>
    </dgm:pt>
    <dgm:pt modelId="{2F322C14-380C-4B4A-8EA8-80EEE01AC577}" type="sibTrans" cxnId="{B778AA05-8DAA-4913-98BB-60B07CCE0944}">
      <dgm:prSet/>
      <dgm:spPr/>
      <dgm:t>
        <a:bodyPr/>
        <a:lstStyle/>
        <a:p>
          <a:pPr algn="l"/>
          <a:endParaRPr lang="es-ES"/>
        </a:p>
      </dgm:t>
    </dgm:pt>
    <dgm:pt modelId="{758D0892-F1C5-49D6-BC1A-71EBB542FD32}">
      <dgm:prSet custT="1"/>
      <dgm:spPr/>
      <dgm:t>
        <a:bodyPr/>
        <a:lstStyle/>
        <a:p>
          <a:pPr algn="l"/>
          <a:r>
            <a:rPr lang="et-EE" sz="1600" b="1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KOGEMUSTE PUUDUMINE</a:t>
          </a:r>
          <a:endParaRPr lang="et-EE" sz="1600" b="1" noProof="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C6B16AEA-CDDE-497E-8D57-41DF3FD042D2}" type="parTrans" cxnId="{228204EE-0F31-4A62-B6D2-8563A51326EF}">
      <dgm:prSet/>
      <dgm:spPr/>
      <dgm:t>
        <a:bodyPr/>
        <a:lstStyle/>
        <a:p>
          <a:pPr algn="l"/>
          <a:endParaRPr lang="es-ES"/>
        </a:p>
      </dgm:t>
    </dgm:pt>
    <dgm:pt modelId="{7A253E32-5CA8-441E-915A-08615272C0F6}" type="sibTrans" cxnId="{228204EE-0F31-4A62-B6D2-8563A51326EF}">
      <dgm:prSet/>
      <dgm:spPr/>
      <dgm:t>
        <a:bodyPr/>
        <a:lstStyle/>
        <a:p>
          <a:pPr algn="l"/>
          <a:endParaRPr lang="es-ES"/>
        </a:p>
      </dgm:t>
    </dgm:pt>
    <dgm:pt modelId="{A6A3BBE3-463D-4CB5-B61B-CED6BD37D758}">
      <dgm:prSet custT="1"/>
      <dgm:spPr/>
      <dgm:t>
        <a:bodyPr/>
        <a:lstStyle/>
        <a:p>
          <a:pPr algn="l"/>
          <a:r>
            <a:rPr lang="et-EE" sz="1400" noProof="0" dirty="0" smtClean="0"/>
            <a:t>politsei</a:t>
          </a:r>
          <a:r>
            <a:rPr lang="et-EE" sz="1400" noProof="0" dirty="0" smtClean="0"/>
            <a:t>- ja õigustoimingud</a:t>
          </a:r>
          <a:endParaRPr lang="et-EE" sz="1400" noProof="0" dirty="0"/>
        </a:p>
      </dgm:t>
    </dgm:pt>
    <dgm:pt modelId="{134899BE-11F8-4B6D-8377-3BC483766DD3}" type="parTrans" cxnId="{93C0561B-3C8F-4A47-9418-D2EE84C2F13A}">
      <dgm:prSet/>
      <dgm:spPr/>
      <dgm:t>
        <a:bodyPr/>
        <a:lstStyle/>
        <a:p>
          <a:pPr algn="l"/>
          <a:endParaRPr lang="es-ES"/>
        </a:p>
      </dgm:t>
    </dgm:pt>
    <dgm:pt modelId="{5CBD5128-3592-4997-BBCC-1117A2A4DCC5}" type="sibTrans" cxnId="{93C0561B-3C8F-4A47-9418-D2EE84C2F13A}">
      <dgm:prSet/>
      <dgm:spPr/>
      <dgm:t>
        <a:bodyPr/>
        <a:lstStyle/>
        <a:p>
          <a:pPr algn="l"/>
          <a:endParaRPr lang="es-ES"/>
        </a:p>
      </dgm:t>
    </dgm:pt>
    <dgm:pt modelId="{C2DAE7A9-6CC3-4AA0-BEC5-1A51DD55A360}">
      <dgm:prSet phldrT="[Texto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et-EE" sz="1800" b="1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 KAEBUSE TAGASI-VÕTMINE</a:t>
          </a:r>
          <a:endParaRPr lang="et-EE" sz="1800" b="1" noProof="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723C8920-63D2-4841-98C9-8C1A6D660DF4}" type="parTrans" cxnId="{5DD5567F-6901-40FC-9AEE-26E6108DE79E}">
      <dgm:prSet/>
      <dgm:spPr/>
      <dgm:t>
        <a:bodyPr/>
        <a:lstStyle/>
        <a:p>
          <a:pPr algn="l"/>
          <a:endParaRPr lang="es-ES"/>
        </a:p>
      </dgm:t>
    </dgm:pt>
    <dgm:pt modelId="{9763676C-AD65-4E16-85FE-C0B3B267031A}" type="sibTrans" cxnId="{5DD5567F-6901-40FC-9AEE-26E6108DE79E}">
      <dgm:prSet/>
      <dgm:spPr/>
      <dgm:t>
        <a:bodyPr/>
        <a:lstStyle/>
        <a:p>
          <a:pPr algn="l"/>
          <a:endParaRPr lang="es-ES"/>
        </a:p>
      </dgm:t>
    </dgm:pt>
    <dgm:pt modelId="{5C548732-545D-4544-9C25-B2B43AF1B495}" type="pres">
      <dgm:prSet presAssocID="{6606AF20-01CA-43C4-92BE-55F5E8DE60B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0599D7F-8B47-45F9-891F-69E556B62E0D}" type="pres">
      <dgm:prSet presAssocID="{758D0892-F1C5-49D6-BC1A-71EBB542FD32}" presName="root" presStyleCnt="0"/>
      <dgm:spPr/>
    </dgm:pt>
    <dgm:pt modelId="{5557EE8E-67C3-4B49-BB3F-05AAF87265D6}" type="pres">
      <dgm:prSet presAssocID="{758D0892-F1C5-49D6-BC1A-71EBB542FD32}" presName="rootComposite" presStyleCnt="0"/>
      <dgm:spPr/>
    </dgm:pt>
    <dgm:pt modelId="{7191725E-B8CD-40A4-ADA8-FB42EB69F9F9}" type="pres">
      <dgm:prSet presAssocID="{758D0892-F1C5-49D6-BC1A-71EBB542FD32}" presName="rootText" presStyleLbl="node1" presStyleIdx="0" presStyleCnt="4" custScaleX="2000000" custScaleY="1338818" custLinFactX="112838" custLinFactY="100000" custLinFactNeighborX="200000" custLinFactNeighborY="196348"/>
      <dgm:spPr/>
      <dgm:t>
        <a:bodyPr/>
        <a:lstStyle/>
        <a:p>
          <a:endParaRPr lang="es-ES"/>
        </a:p>
      </dgm:t>
    </dgm:pt>
    <dgm:pt modelId="{25DF42E8-8F62-48E2-AE14-308BF5B47B61}" type="pres">
      <dgm:prSet presAssocID="{758D0892-F1C5-49D6-BC1A-71EBB542FD32}" presName="rootConnector" presStyleLbl="node1" presStyleIdx="0" presStyleCnt="4"/>
      <dgm:spPr/>
      <dgm:t>
        <a:bodyPr/>
        <a:lstStyle/>
        <a:p>
          <a:endParaRPr lang="es-ES"/>
        </a:p>
      </dgm:t>
    </dgm:pt>
    <dgm:pt modelId="{6C217959-5D7E-444D-8F59-2D28600F01E2}" type="pres">
      <dgm:prSet presAssocID="{758D0892-F1C5-49D6-BC1A-71EBB542FD32}" presName="childShape" presStyleCnt="0"/>
      <dgm:spPr/>
    </dgm:pt>
    <dgm:pt modelId="{E3F4F23C-C7B2-4312-B7FB-A8818ED2D910}" type="pres">
      <dgm:prSet presAssocID="{134899BE-11F8-4B6D-8377-3BC483766DD3}" presName="Name13" presStyleLbl="parChTrans1D2" presStyleIdx="0" presStyleCnt="3"/>
      <dgm:spPr/>
      <dgm:t>
        <a:bodyPr/>
        <a:lstStyle/>
        <a:p>
          <a:endParaRPr lang="es-ES"/>
        </a:p>
      </dgm:t>
    </dgm:pt>
    <dgm:pt modelId="{B3EE7225-C6CB-4510-85D5-B519DBD8F16E}" type="pres">
      <dgm:prSet presAssocID="{A6A3BBE3-463D-4CB5-B61B-CED6BD37D758}" presName="childText" presStyleLbl="bgAcc1" presStyleIdx="0" presStyleCnt="3" custScaleX="2000000" custScaleY="1431371" custLinFactX="100000" custLinFactY="200000" custLinFactNeighborX="184350" custLinFactNeighborY="21708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58CC3BA-DC8F-48D3-B97A-A5D1EC9467D5}" type="pres">
      <dgm:prSet presAssocID="{C3BEA5D7-B5D8-43C4-A18C-DF16BC527F3C}" presName="root" presStyleCnt="0"/>
      <dgm:spPr/>
    </dgm:pt>
    <dgm:pt modelId="{92BF2C0A-B937-4112-B2FD-276E94BD4D47}" type="pres">
      <dgm:prSet presAssocID="{C3BEA5D7-B5D8-43C4-A18C-DF16BC527F3C}" presName="rootComposite" presStyleCnt="0"/>
      <dgm:spPr/>
    </dgm:pt>
    <dgm:pt modelId="{A9A1AEBF-E87F-41FE-A34C-ED244B28B67C}" type="pres">
      <dgm:prSet presAssocID="{C3BEA5D7-B5D8-43C4-A18C-DF16BC527F3C}" presName="rootText" presStyleLbl="node1" presStyleIdx="1" presStyleCnt="4" custScaleX="1673470" custScaleY="1191836" custLinFactX="-812162" custLinFactY="-1228477" custLinFactNeighborX="-900000" custLinFactNeighborY="-1300000"/>
      <dgm:spPr/>
      <dgm:t>
        <a:bodyPr/>
        <a:lstStyle/>
        <a:p>
          <a:endParaRPr lang="es-ES"/>
        </a:p>
      </dgm:t>
    </dgm:pt>
    <dgm:pt modelId="{C3BA8B17-AC28-4ED6-A6D4-B85E9F2F74EC}" type="pres">
      <dgm:prSet presAssocID="{C3BEA5D7-B5D8-43C4-A18C-DF16BC527F3C}" presName="rootConnector" presStyleLbl="node1" presStyleIdx="1" presStyleCnt="4"/>
      <dgm:spPr/>
      <dgm:t>
        <a:bodyPr/>
        <a:lstStyle/>
        <a:p>
          <a:endParaRPr lang="es-ES"/>
        </a:p>
      </dgm:t>
    </dgm:pt>
    <dgm:pt modelId="{A2AEA078-249C-49CF-A73D-CF1B21DCD420}" type="pres">
      <dgm:prSet presAssocID="{C3BEA5D7-B5D8-43C4-A18C-DF16BC527F3C}" presName="childShape" presStyleCnt="0"/>
      <dgm:spPr/>
    </dgm:pt>
    <dgm:pt modelId="{BB6B4AD2-E567-4A31-8975-AC69BC81F409}" type="pres">
      <dgm:prSet presAssocID="{0AFF73D8-F023-4E9A-B4BF-73ED2CBA8FD9}" presName="Name13" presStyleLbl="parChTrans1D2" presStyleIdx="1" presStyleCnt="3"/>
      <dgm:spPr/>
      <dgm:t>
        <a:bodyPr/>
        <a:lstStyle/>
        <a:p>
          <a:endParaRPr lang="es-ES"/>
        </a:p>
      </dgm:t>
    </dgm:pt>
    <dgm:pt modelId="{259B3273-28C0-4CEB-8851-52AA3F16BCE8}" type="pres">
      <dgm:prSet presAssocID="{4A2E968A-9C38-4558-BC32-5E57A20928CA}" presName="childText" presStyleLbl="bgAcc1" presStyleIdx="1" presStyleCnt="3" custScaleX="1913766" custScaleY="1247145" custLinFactX="-1000000" custLinFactY="-1200000" custLinFactNeighborX="-1057977" custLinFactNeighborY="-125990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E9EAB1E-1020-48AE-BDC4-AC84EFCC1BAC}" type="pres">
      <dgm:prSet presAssocID="{CBE2542F-5B4E-4C3E-B381-01972D5E1491}" presName="root" presStyleCnt="0"/>
      <dgm:spPr/>
    </dgm:pt>
    <dgm:pt modelId="{F8D17E32-223B-4D86-8A7A-4156D26A9E26}" type="pres">
      <dgm:prSet presAssocID="{CBE2542F-5B4E-4C3E-B381-01972D5E1491}" presName="rootComposite" presStyleCnt="0"/>
      <dgm:spPr/>
    </dgm:pt>
    <dgm:pt modelId="{86DE9C17-CA46-4553-8839-03C1F05BD403}" type="pres">
      <dgm:prSet presAssocID="{CBE2542F-5B4E-4C3E-B381-01972D5E1491}" presName="rootText" presStyleLbl="node1" presStyleIdx="2" presStyleCnt="4" custScaleX="1638822" custScaleY="871147" custLinFactX="-1567525" custLinFactY="1700000" custLinFactNeighborX="-1600000" custLinFactNeighborY="1795343"/>
      <dgm:spPr/>
      <dgm:t>
        <a:bodyPr/>
        <a:lstStyle/>
        <a:p>
          <a:endParaRPr lang="es-ES"/>
        </a:p>
      </dgm:t>
    </dgm:pt>
    <dgm:pt modelId="{0FBFF4A3-4424-4D73-A22B-F369B1E18727}" type="pres">
      <dgm:prSet presAssocID="{CBE2542F-5B4E-4C3E-B381-01972D5E1491}" presName="rootConnector" presStyleLbl="node1" presStyleIdx="2" presStyleCnt="4"/>
      <dgm:spPr/>
      <dgm:t>
        <a:bodyPr/>
        <a:lstStyle/>
        <a:p>
          <a:endParaRPr lang="es-ES"/>
        </a:p>
      </dgm:t>
    </dgm:pt>
    <dgm:pt modelId="{50877DED-F4FA-4242-BFF3-10E4FD452686}" type="pres">
      <dgm:prSet presAssocID="{CBE2542F-5B4E-4C3E-B381-01972D5E1491}" presName="childShape" presStyleCnt="0"/>
      <dgm:spPr/>
    </dgm:pt>
    <dgm:pt modelId="{CFA021A3-BAEA-4125-B7A5-4E3EF07A0D4F}" type="pres">
      <dgm:prSet presAssocID="{85E3902B-F6B1-4B82-8DE7-2D2CFC566F00}" presName="Name13" presStyleLbl="parChTrans1D2" presStyleIdx="2" presStyleCnt="3"/>
      <dgm:spPr/>
      <dgm:t>
        <a:bodyPr/>
        <a:lstStyle/>
        <a:p>
          <a:endParaRPr lang="es-ES"/>
        </a:p>
      </dgm:t>
    </dgm:pt>
    <dgm:pt modelId="{B7A31036-25A5-42A5-B0AF-B2B8F3F763EF}" type="pres">
      <dgm:prSet presAssocID="{E9722F3A-BA40-4E1D-AF2F-4A3F1928DE5A}" presName="childText" presStyleLbl="bgAcc1" presStyleIdx="2" presStyleCnt="3" custScaleX="2000000" custScaleY="1044334" custLinFactX="-1900000" custLinFactY="1800000" custLinFactNeighborX="-1996312" custLinFactNeighborY="184556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1E61EFD-AF0D-43DA-8A50-322A9965B8D3}" type="pres">
      <dgm:prSet presAssocID="{C2DAE7A9-6CC3-4AA0-BEC5-1A51DD55A360}" presName="root" presStyleCnt="0"/>
      <dgm:spPr/>
    </dgm:pt>
    <dgm:pt modelId="{27862212-8DE8-4747-BA42-3DFF23406466}" type="pres">
      <dgm:prSet presAssocID="{C2DAE7A9-6CC3-4AA0-BEC5-1A51DD55A360}" presName="rootComposite" presStyleCnt="0"/>
      <dgm:spPr/>
    </dgm:pt>
    <dgm:pt modelId="{FF01C863-F147-4DF9-B473-087EC852F204}" type="pres">
      <dgm:prSet presAssocID="{C2DAE7A9-6CC3-4AA0-BEC5-1A51DD55A360}" presName="rootText" presStyleLbl="node1" presStyleIdx="3" presStyleCnt="4" custScaleX="2000000" custScaleY="2000000" custLinFactX="-600000" custLinFactY="-1100000" custLinFactNeighborX="-623276" custLinFactNeighborY="-1120788"/>
      <dgm:spPr/>
      <dgm:t>
        <a:bodyPr/>
        <a:lstStyle/>
        <a:p>
          <a:endParaRPr lang="es-ES"/>
        </a:p>
      </dgm:t>
    </dgm:pt>
    <dgm:pt modelId="{86A0FF3C-FAEF-4F16-8D5F-8B4696EAE8EE}" type="pres">
      <dgm:prSet presAssocID="{C2DAE7A9-6CC3-4AA0-BEC5-1A51DD55A360}" presName="rootConnector" presStyleLbl="node1" presStyleIdx="3" presStyleCnt="4"/>
      <dgm:spPr/>
      <dgm:t>
        <a:bodyPr/>
        <a:lstStyle/>
        <a:p>
          <a:endParaRPr lang="es-ES"/>
        </a:p>
      </dgm:t>
    </dgm:pt>
    <dgm:pt modelId="{BB2B6833-C558-4F17-A2C8-8325EBE6046A}" type="pres">
      <dgm:prSet presAssocID="{C2DAE7A9-6CC3-4AA0-BEC5-1A51DD55A360}" presName="childShape" presStyleCnt="0"/>
      <dgm:spPr/>
    </dgm:pt>
  </dgm:ptLst>
  <dgm:cxnLst>
    <dgm:cxn modelId="{E01A8366-5E45-4CFB-A8D9-B66FD4CBB102}" type="presOf" srcId="{C2DAE7A9-6CC3-4AA0-BEC5-1A51DD55A360}" destId="{FF01C863-F147-4DF9-B473-087EC852F204}" srcOrd="0" destOrd="0" presId="urn:microsoft.com/office/officeart/2005/8/layout/hierarchy3"/>
    <dgm:cxn modelId="{6E722E02-31C7-440B-80B6-AA9635BC2FF0}" type="presOf" srcId="{A6A3BBE3-463D-4CB5-B61B-CED6BD37D758}" destId="{B3EE7225-C6CB-4510-85D5-B519DBD8F16E}" srcOrd="0" destOrd="0" presId="urn:microsoft.com/office/officeart/2005/8/layout/hierarchy3"/>
    <dgm:cxn modelId="{CCF94AB8-595E-4C75-8549-7B8BCA41A1C2}" type="presOf" srcId="{E9722F3A-BA40-4E1D-AF2F-4A3F1928DE5A}" destId="{B7A31036-25A5-42A5-B0AF-B2B8F3F763EF}" srcOrd="0" destOrd="0" presId="urn:microsoft.com/office/officeart/2005/8/layout/hierarchy3"/>
    <dgm:cxn modelId="{7B5B9F27-72E9-48A1-B94B-9321859E9B4D}" srcId="{C3BEA5D7-B5D8-43C4-A18C-DF16BC527F3C}" destId="{4A2E968A-9C38-4558-BC32-5E57A20928CA}" srcOrd="0" destOrd="0" parTransId="{0AFF73D8-F023-4E9A-B4BF-73ED2CBA8FD9}" sibTransId="{3E4AECA9-39E4-4AA9-BD55-B63023FA4B0C}"/>
    <dgm:cxn modelId="{228204EE-0F31-4A62-B6D2-8563A51326EF}" srcId="{6606AF20-01CA-43C4-92BE-55F5E8DE60B5}" destId="{758D0892-F1C5-49D6-BC1A-71EBB542FD32}" srcOrd="0" destOrd="0" parTransId="{C6B16AEA-CDDE-497E-8D57-41DF3FD042D2}" sibTransId="{7A253E32-5CA8-441E-915A-08615272C0F6}"/>
    <dgm:cxn modelId="{93C0561B-3C8F-4A47-9418-D2EE84C2F13A}" srcId="{758D0892-F1C5-49D6-BC1A-71EBB542FD32}" destId="{A6A3BBE3-463D-4CB5-B61B-CED6BD37D758}" srcOrd="0" destOrd="0" parTransId="{134899BE-11F8-4B6D-8377-3BC483766DD3}" sibTransId="{5CBD5128-3592-4997-BBCC-1117A2A4DCC5}"/>
    <dgm:cxn modelId="{F7072182-2BC9-410C-9168-235A30858F1B}" type="presOf" srcId="{C3BEA5D7-B5D8-43C4-A18C-DF16BC527F3C}" destId="{C3BA8B17-AC28-4ED6-A6D4-B85E9F2F74EC}" srcOrd="1" destOrd="0" presId="urn:microsoft.com/office/officeart/2005/8/layout/hierarchy3"/>
    <dgm:cxn modelId="{B778AA05-8DAA-4913-98BB-60B07CCE0944}" srcId="{CBE2542F-5B4E-4C3E-B381-01972D5E1491}" destId="{E9722F3A-BA40-4E1D-AF2F-4A3F1928DE5A}" srcOrd="0" destOrd="0" parTransId="{85E3902B-F6B1-4B82-8DE7-2D2CFC566F00}" sibTransId="{2F322C14-380C-4B4A-8EA8-80EEE01AC577}"/>
    <dgm:cxn modelId="{651131A7-88D1-478D-8CBD-93C439E5CDEA}" type="presOf" srcId="{134899BE-11F8-4B6D-8377-3BC483766DD3}" destId="{E3F4F23C-C7B2-4312-B7FB-A8818ED2D910}" srcOrd="0" destOrd="0" presId="urn:microsoft.com/office/officeart/2005/8/layout/hierarchy3"/>
    <dgm:cxn modelId="{97ADACBF-3CE7-4EB7-927C-C5C820295629}" type="presOf" srcId="{CBE2542F-5B4E-4C3E-B381-01972D5E1491}" destId="{86DE9C17-CA46-4553-8839-03C1F05BD403}" srcOrd="0" destOrd="0" presId="urn:microsoft.com/office/officeart/2005/8/layout/hierarchy3"/>
    <dgm:cxn modelId="{5DD5567F-6901-40FC-9AEE-26E6108DE79E}" srcId="{6606AF20-01CA-43C4-92BE-55F5E8DE60B5}" destId="{C2DAE7A9-6CC3-4AA0-BEC5-1A51DD55A360}" srcOrd="3" destOrd="0" parTransId="{723C8920-63D2-4841-98C9-8C1A6D660DF4}" sibTransId="{9763676C-AD65-4E16-85FE-C0B3B267031A}"/>
    <dgm:cxn modelId="{C4ABE3C6-7759-421D-8501-3F7375E0C032}" type="presOf" srcId="{6606AF20-01CA-43C4-92BE-55F5E8DE60B5}" destId="{5C548732-545D-4544-9C25-B2B43AF1B495}" srcOrd="0" destOrd="0" presId="urn:microsoft.com/office/officeart/2005/8/layout/hierarchy3"/>
    <dgm:cxn modelId="{C634C16C-A36A-4BF7-B3C1-C39B0BB7FA0D}" type="presOf" srcId="{85E3902B-F6B1-4B82-8DE7-2D2CFC566F00}" destId="{CFA021A3-BAEA-4125-B7A5-4E3EF07A0D4F}" srcOrd="0" destOrd="0" presId="urn:microsoft.com/office/officeart/2005/8/layout/hierarchy3"/>
    <dgm:cxn modelId="{FA299ABE-0A13-4930-A68B-1732AD9837D3}" type="presOf" srcId="{0AFF73D8-F023-4E9A-B4BF-73ED2CBA8FD9}" destId="{BB6B4AD2-E567-4A31-8975-AC69BC81F409}" srcOrd="0" destOrd="0" presId="urn:microsoft.com/office/officeart/2005/8/layout/hierarchy3"/>
    <dgm:cxn modelId="{D8C90893-D09B-4D3B-B3BE-71D4FD337969}" type="presOf" srcId="{758D0892-F1C5-49D6-BC1A-71EBB542FD32}" destId="{25DF42E8-8F62-48E2-AE14-308BF5B47B61}" srcOrd="1" destOrd="0" presId="urn:microsoft.com/office/officeart/2005/8/layout/hierarchy3"/>
    <dgm:cxn modelId="{563AE655-0A24-488F-B8EE-90D2503F51A5}" type="presOf" srcId="{C3BEA5D7-B5D8-43C4-A18C-DF16BC527F3C}" destId="{A9A1AEBF-E87F-41FE-A34C-ED244B28B67C}" srcOrd="0" destOrd="0" presId="urn:microsoft.com/office/officeart/2005/8/layout/hierarchy3"/>
    <dgm:cxn modelId="{D7859307-4F4F-4846-AFA9-C8AE848FF224}" type="presOf" srcId="{C2DAE7A9-6CC3-4AA0-BEC5-1A51DD55A360}" destId="{86A0FF3C-FAEF-4F16-8D5F-8B4696EAE8EE}" srcOrd="1" destOrd="0" presId="urn:microsoft.com/office/officeart/2005/8/layout/hierarchy3"/>
    <dgm:cxn modelId="{3205C218-2BB5-4E3F-AFD0-44CEA8F10EFC}" type="presOf" srcId="{CBE2542F-5B4E-4C3E-B381-01972D5E1491}" destId="{0FBFF4A3-4424-4D73-A22B-F369B1E18727}" srcOrd="1" destOrd="0" presId="urn:microsoft.com/office/officeart/2005/8/layout/hierarchy3"/>
    <dgm:cxn modelId="{391EFC8C-62C4-4D82-B3FE-9FA57476CA83}" type="presOf" srcId="{4A2E968A-9C38-4558-BC32-5E57A20928CA}" destId="{259B3273-28C0-4CEB-8851-52AA3F16BCE8}" srcOrd="0" destOrd="0" presId="urn:microsoft.com/office/officeart/2005/8/layout/hierarchy3"/>
    <dgm:cxn modelId="{54ADEA32-EEAA-446E-8BEC-F8766984F887}" srcId="{6606AF20-01CA-43C4-92BE-55F5E8DE60B5}" destId="{C3BEA5D7-B5D8-43C4-A18C-DF16BC527F3C}" srcOrd="1" destOrd="0" parTransId="{2F508C41-6B63-44AD-8D37-0D57B81EAC73}" sibTransId="{19C32881-310D-4B8A-8482-C0304A6472FA}"/>
    <dgm:cxn modelId="{00779F04-B654-4E7C-8494-9892FDE8CF11}" type="presOf" srcId="{758D0892-F1C5-49D6-BC1A-71EBB542FD32}" destId="{7191725E-B8CD-40A4-ADA8-FB42EB69F9F9}" srcOrd="0" destOrd="0" presId="urn:microsoft.com/office/officeart/2005/8/layout/hierarchy3"/>
    <dgm:cxn modelId="{C31F5157-4955-4207-B042-046B802BA180}" srcId="{6606AF20-01CA-43C4-92BE-55F5E8DE60B5}" destId="{CBE2542F-5B4E-4C3E-B381-01972D5E1491}" srcOrd="2" destOrd="0" parTransId="{E24230F6-7D43-43E1-9D2A-9702AECC87A5}" sibTransId="{94DD2E9F-AD42-4E6E-8951-B8F48560FF54}"/>
    <dgm:cxn modelId="{01017E9B-E0C3-4BCB-BCE7-596EF59AF8BA}" type="presParOf" srcId="{5C548732-545D-4544-9C25-B2B43AF1B495}" destId="{B0599D7F-8B47-45F9-891F-69E556B62E0D}" srcOrd="0" destOrd="0" presId="urn:microsoft.com/office/officeart/2005/8/layout/hierarchy3"/>
    <dgm:cxn modelId="{BCAE454F-21DF-476B-B7A8-D161CBB57507}" type="presParOf" srcId="{B0599D7F-8B47-45F9-891F-69E556B62E0D}" destId="{5557EE8E-67C3-4B49-BB3F-05AAF87265D6}" srcOrd="0" destOrd="0" presId="urn:microsoft.com/office/officeart/2005/8/layout/hierarchy3"/>
    <dgm:cxn modelId="{71680588-F847-45CA-B193-3A65A76CEAB3}" type="presParOf" srcId="{5557EE8E-67C3-4B49-BB3F-05AAF87265D6}" destId="{7191725E-B8CD-40A4-ADA8-FB42EB69F9F9}" srcOrd="0" destOrd="0" presId="urn:microsoft.com/office/officeart/2005/8/layout/hierarchy3"/>
    <dgm:cxn modelId="{80C7615D-3DA6-44C3-A642-EDC0918049AD}" type="presParOf" srcId="{5557EE8E-67C3-4B49-BB3F-05AAF87265D6}" destId="{25DF42E8-8F62-48E2-AE14-308BF5B47B61}" srcOrd="1" destOrd="0" presId="urn:microsoft.com/office/officeart/2005/8/layout/hierarchy3"/>
    <dgm:cxn modelId="{2049EA9A-A456-430B-8CD8-93339D340935}" type="presParOf" srcId="{B0599D7F-8B47-45F9-891F-69E556B62E0D}" destId="{6C217959-5D7E-444D-8F59-2D28600F01E2}" srcOrd="1" destOrd="0" presId="urn:microsoft.com/office/officeart/2005/8/layout/hierarchy3"/>
    <dgm:cxn modelId="{D5BEC6EA-0DA4-44A7-81A7-E958FEBF8D8B}" type="presParOf" srcId="{6C217959-5D7E-444D-8F59-2D28600F01E2}" destId="{E3F4F23C-C7B2-4312-B7FB-A8818ED2D910}" srcOrd="0" destOrd="0" presId="urn:microsoft.com/office/officeart/2005/8/layout/hierarchy3"/>
    <dgm:cxn modelId="{2384C36D-0529-48F7-993A-82999A01A88A}" type="presParOf" srcId="{6C217959-5D7E-444D-8F59-2D28600F01E2}" destId="{B3EE7225-C6CB-4510-85D5-B519DBD8F16E}" srcOrd="1" destOrd="0" presId="urn:microsoft.com/office/officeart/2005/8/layout/hierarchy3"/>
    <dgm:cxn modelId="{B177443F-14E9-4407-9CDC-B2A0714F7D06}" type="presParOf" srcId="{5C548732-545D-4544-9C25-B2B43AF1B495}" destId="{D58CC3BA-DC8F-48D3-B97A-A5D1EC9467D5}" srcOrd="1" destOrd="0" presId="urn:microsoft.com/office/officeart/2005/8/layout/hierarchy3"/>
    <dgm:cxn modelId="{4D747C81-2A12-42EF-9BA4-8A1D0C3B9EFB}" type="presParOf" srcId="{D58CC3BA-DC8F-48D3-B97A-A5D1EC9467D5}" destId="{92BF2C0A-B937-4112-B2FD-276E94BD4D47}" srcOrd="0" destOrd="0" presId="urn:microsoft.com/office/officeart/2005/8/layout/hierarchy3"/>
    <dgm:cxn modelId="{C75A3BB5-292E-4D35-B2C6-49303F41B903}" type="presParOf" srcId="{92BF2C0A-B937-4112-B2FD-276E94BD4D47}" destId="{A9A1AEBF-E87F-41FE-A34C-ED244B28B67C}" srcOrd="0" destOrd="0" presId="urn:microsoft.com/office/officeart/2005/8/layout/hierarchy3"/>
    <dgm:cxn modelId="{03F4B10B-77D4-4001-AB66-981A6CC5B17B}" type="presParOf" srcId="{92BF2C0A-B937-4112-B2FD-276E94BD4D47}" destId="{C3BA8B17-AC28-4ED6-A6D4-B85E9F2F74EC}" srcOrd="1" destOrd="0" presId="urn:microsoft.com/office/officeart/2005/8/layout/hierarchy3"/>
    <dgm:cxn modelId="{AF1E60EC-A9A3-49C3-A4F6-EF8463B1A9E8}" type="presParOf" srcId="{D58CC3BA-DC8F-48D3-B97A-A5D1EC9467D5}" destId="{A2AEA078-249C-49CF-A73D-CF1B21DCD420}" srcOrd="1" destOrd="0" presId="urn:microsoft.com/office/officeart/2005/8/layout/hierarchy3"/>
    <dgm:cxn modelId="{A9C11DEB-71F7-4B73-9E17-710C6F2855D4}" type="presParOf" srcId="{A2AEA078-249C-49CF-A73D-CF1B21DCD420}" destId="{BB6B4AD2-E567-4A31-8975-AC69BC81F409}" srcOrd="0" destOrd="0" presId="urn:microsoft.com/office/officeart/2005/8/layout/hierarchy3"/>
    <dgm:cxn modelId="{D7AC5DA0-5AB3-434A-A5DE-BADD04326D6C}" type="presParOf" srcId="{A2AEA078-249C-49CF-A73D-CF1B21DCD420}" destId="{259B3273-28C0-4CEB-8851-52AA3F16BCE8}" srcOrd="1" destOrd="0" presId="urn:microsoft.com/office/officeart/2005/8/layout/hierarchy3"/>
    <dgm:cxn modelId="{743FADC7-F9D8-48A6-8B1E-0624A1B50687}" type="presParOf" srcId="{5C548732-545D-4544-9C25-B2B43AF1B495}" destId="{5E9EAB1E-1020-48AE-BDC4-AC84EFCC1BAC}" srcOrd="2" destOrd="0" presId="urn:microsoft.com/office/officeart/2005/8/layout/hierarchy3"/>
    <dgm:cxn modelId="{4693F5DA-8E27-48DE-AFDE-5904F8A8A998}" type="presParOf" srcId="{5E9EAB1E-1020-48AE-BDC4-AC84EFCC1BAC}" destId="{F8D17E32-223B-4D86-8A7A-4156D26A9E26}" srcOrd="0" destOrd="0" presId="urn:microsoft.com/office/officeart/2005/8/layout/hierarchy3"/>
    <dgm:cxn modelId="{C1A701EB-FF7F-4490-A430-355878A42B90}" type="presParOf" srcId="{F8D17E32-223B-4D86-8A7A-4156D26A9E26}" destId="{86DE9C17-CA46-4553-8839-03C1F05BD403}" srcOrd="0" destOrd="0" presId="urn:microsoft.com/office/officeart/2005/8/layout/hierarchy3"/>
    <dgm:cxn modelId="{8760D303-6DCF-4FBB-81F5-7387921222F4}" type="presParOf" srcId="{F8D17E32-223B-4D86-8A7A-4156D26A9E26}" destId="{0FBFF4A3-4424-4D73-A22B-F369B1E18727}" srcOrd="1" destOrd="0" presId="urn:microsoft.com/office/officeart/2005/8/layout/hierarchy3"/>
    <dgm:cxn modelId="{5C75A912-74B1-47A8-905F-55CA2017B63F}" type="presParOf" srcId="{5E9EAB1E-1020-48AE-BDC4-AC84EFCC1BAC}" destId="{50877DED-F4FA-4242-BFF3-10E4FD452686}" srcOrd="1" destOrd="0" presId="urn:microsoft.com/office/officeart/2005/8/layout/hierarchy3"/>
    <dgm:cxn modelId="{31066356-F7EE-462C-B006-938318337F5B}" type="presParOf" srcId="{50877DED-F4FA-4242-BFF3-10E4FD452686}" destId="{CFA021A3-BAEA-4125-B7A5-4E3EF07A0D4F}" srcOrd="0" destOrd="0" presId="urn:microsoft.com/office/officeart/2005/8/layout/hierarchy3"/>
    <dgm:cxn modelId="{41B1BABE-CFDF-42FC-96B9-BAFDFB4A2CBF}" type="presParOf" srcId="{50877DED-F4FA-4242-BFF3-10E4FD452686}" destId="{B7A31036-25A5-42A5-B0AF-B2B8F3F763EF}" srcOrd="1" destOrd="0" presId="urn:microsoft.com/office/officeart/2005/8/layout/hierarchy3"/>
    <dgm:cxn modelId="{1966CEC9-8538-463C-B893-8ADCFF6F7A2A}" type="presParOf" srcId="{5C548732-545D-4544-9C25-B2B43AF1B495}" destId="{61E61EFD-AF0D-43DA-8A50-322A9965B8D3}" srcOrd="3" destOrd="0" presId="urn:microsoft.com/office/officeart/2005/8/layout/hierarchy3"/>
    <dgm:cxn modelId="{3370E922-2C7B-48B1-9A64-750459960305}" type="presParOf" srcId="{61E61EFD-AF0D-43DA-8A50-322A9965B8D3}" destId="{27862212-8DE8-4747-BA42-3DFF23406466}" srcOrd="0" destOrd="0" presId="urn:microsoft.com/office/officeart/2005/8/layout/hierarchy3"/>
    <dgm:cxn modelId="{68D4544F-346D-49F9-A5B2-654C8E78915E}" type="presParOf" srcId="{27862212-8DE8-4747-BA42-3DFF23406466}" destId="{FF01C863-F147-4DF9-B473-087EC852F204}" srcOrd="0" destOrd="0" presId="urn:microsoft.com/office/officeart/2005/8/layout/hierarchy3"/>
    <dgm:cxn modelId="{F3C265D9-56BF-4C0D-BC08-D332C9691CED}" type="presParOf" srcId="{27862212-8DE8-4747-BA42-3DFF23406466}" destId="{86A0FF3C-FAEF-4F16-8D5F-8B4696EAE8EE}" srcOrd="1" destOrd="0" presId="urn:microsoft.com/office/officeart/2005/8/layout/hierarchy3"/>
    <dgm:cxn modelId="{24578052-9812-4FA5-BF4E-BDE0936A1C42}" type="presParOf" srcId="{61E61EFD-AF0D-43DA-8A50-322A9965B8D3}" destId="{BB2B6833-C558-4F17-A2C8-8325EBE6046A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6606AF20-01CA-43C4-92BE-55F5E8DE60B5}" type="doc">
      <dgm:prSet loTypeId="urn:microsoft.com/office/officeart/2005/8/layout/hierarchy3" loCatId="hierarchy" qsTypeId="urn:microsoft.com/office/officeart/2005/8/quickstyle/simple5" qsCatId="simple" csTypeId="urn:microsoft.com/office/officeart/2005/8/colors/accent1_2#12" csCatId="accent1" phldr="1"/>
      <dgm:spPr/>
      <dgm:t>
        <a:bodyPr/>
        <a:lstStyle/>
        <a:p>
          <a:endParaRPr lang="es-ES"/>
        </a:p>
      </dgm:t>
    </dgm:pt>
    <dgm:pt modelId="{C3BEA5D7-B5D8-43C4-A18C-DF16BC527F3C}">
      <dgm:prSet phldrT="[Texto]" custT="1"/>
      <dgm:spPr/>
      <dgm:t>
        <a:bodyPr/>
        <a:lstStyle/>
        <a:p>
          <a:pPr algn="ctr"/>
          <a:r>
            <a:rPr lang="es-ES_tradnl" sz="18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es-ES_tradnl" sz="18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ÄRGE AVALDAGE SURVET KAEBUST </a:t>
          </a:r>
          <a:r>
            <a:rPr lang="es-ES_tradnl" sz="18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ESITAMA</a:t>
          </a:r>
          <a:endParaRPr lang="es-ES" sz="18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2F508C41-6B63-44AD-8D37-0D57B81EAC73}" type="parTrans" cxnId="{54ADEA32-EEAA-446E-8BEC-F8766984F887}">
      <dgm:prSet/>
      <dgm:spPr/>
      <dgm:t>
        <a:bodyPr/>
        <a:lstStyle/>
        <a:p>
          <a:pPr algn="l"/>
          <a:endParaRPr lang="es-ES"/>
        </a:p>
      </dgm:t>
    </dgm:pt>
    <dgm:pt modelId="{19C32881-310D-4B8A-8482-C0304A6472FA}" type="sibTrans" cxnId="{54ADEA32-EEAA-446E-8BEC-F8766984F887}">
      <dgm:prSet/>
      <dgm:spPr/>
      <dgm:t>
        <a:bodyPr/>
        <a:lstStyle/>
        <a:p>
          <a:pPr algn="l"/>
          <a:endParaRPr lang="es-ES"/>
        </a:p>
      </dgm:t>
    </dgm:pt>
    <dgm:pt modelId="{758D0892-F1C5-49D6-BC1A-71EBB542FD32}">
      <dgm:prSet custT="1"/>
      <dgm:spPr/>
      <dgm:t>
        <a:bodyPr/>
        <a:lstStyle/>
        <a:p>
          <a:pPr algn="ctr"/>
          <a:r>
            <a:rPr lang="es-ES_tradnl" sz="18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ANDKE </a:t>
          </a:r>
          <a:r>
            <a:rPr lang="es-ES_tradnl" sz="18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OHVRILE AEGA JA </a:t>
          </a:r>
          <a:r>
            <a:rPr lang="es-ES_tradnl" sz="18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AUSTAGE </a:t>
          </a:r>
          <a:r>
            <a:rPr lang="es-ES_tradnl" sz="18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TEMA </a:t>
          </a:r>
          <a:r>
            <a:rPr lang="es-ES_tradnl" sz="18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VALIKUID</a:t>
          </a:r>
          <a:endParaRPr lang="es-ES" sz="18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C6B16AEA-CDDE-497E-8D57-41DF3FD042D2}" type="parTrans" cxnId="{228204EE-0F31-4A62-B6D2-8563A51326EF}">
      <dgm:prSet/>
      <dgm:spPr/>
      <dgm:t>
        <a:bodyPr/>
        <a:lstStyle/>
        <a:p>
          <a:pPr algn="l"/>
          <a:endParaRPr lang="es-ES"/>
        </a:p>
      </dgm:t>
    </dgm:pt>
    <dgm:pt modelId="{7A253E32-5CA8-441E-915A-08615272C0F6}" type="sibTrans" cxnId="{228204EE-0F31-4A62-B6D2-8563A51326EF}">
      <dgm:prSet/>
      <dgm:spPr/>
      <dgm:t>
        <a:bodyPr/>
        <a:lstStyle/>
        <a:p>
          <a:pPr algn="l"/>
          <a:endParaRPr lang="es-ES"/>
        </a:p>
      </dgm:t>
    </dgm:pt>
    <dgm:pt modelId="{5C548732-545D-4544-9C25-B2B43AF1B495}" type="pres">
      <dgm:prSet presAssocID="{6606AF20-01CA-43C4-92BE-55F5E8DE60B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0599D7F-8B47-45F9-891F-69E556B62E0D}" type="pres">
      <dgm:prSet presAssocID="{758D0892-F1C5-49D6-BC1A-71EBB542FD32}" presName="root" presStyleCnt="0"/>
      <dgm:spPr/>
    </dgm:pt>
    <dgm:pt modelId="{5557EE8E-67C3-4B49-BB3F-05AAF87265D6}" type="pres">
      <dgm:prSet presAssocID="{758D0892-F1C5-49D6-BC1A-71EBB542FD32}" presName="rootComposite" presStyleCnt="0"/>
      <dgm:spPr/>
    </dgm:pt>
    <dgm:pt modelId="{7191725E-B8CD-40A4-ADA8-FB42EB69F9F9}" type="pres">
      <dgm:prSet presAssocID="{758D0892-F1C5-49D6-BC1A-71EBB542FD32}" presName="rootText" presStyleLbl="node1" presStyleIdx="0" presStyleCnt="2" custScaleX="2000000" custScaleY="1338818" custLinFactX="300000" custLinFactY="278689" custLinFactNeighborX="378615" custLinFactNeighborY="300000"/>
      <dgm:spPr/>
      <dgm:t>
        <a:bodyPr/>
        <a:lstStyle/>
        <a:p>
          <a:endParaRPr lang="es-ES"/>
        </a:p>
      </dgm:t>
    </dgm:pt>
    <dgm:pt modelId="{25DF42E8-8F62-48E2-AE14-308BF5B47B61}" type="pres">
      <dgm:prSet presAssocID="{758D0892-F1C5-49D6-BC1A-71EBB542FD32}" presName="rootConnector" presStyleLbl="node1" presStyleIdx="0" presStyleCnt="2"/>
      <dgm:spPr/>
      <dgm:t>
        <a:bodyPr/>
        <a:lstStyle/>
        <a:p>
          <a:endParaRPr lang="es-ES"/>
        </a:p>
      </dgm:t>
    </dgm:pt>
    <dgm:pt modelId="{6C217959-5D7E-444D-8F59-2D28600F01E2}" type="pres">
      <dgm:prSet presAssocID="{758D0892-F1C5-49D6-BC1A-71EBB542FD32}" presName="childShape" presStyleCnt="0"/>
      <dgm:spPr/>
    </dgm:pt>
    <dgm:pt modelId="{D58CC3BA-DC8F-48D3-B97A-A5D1EC9467D5}" type="pres">
      <dgm:prSet presAssocID="{C3BEA5D7-B5D8-43C4-A18C-DF16BC527F3C}" presName="root" presStyleCnt="0"/>
      <dgm:spPr/>
    </dgm:pt>
    <dgm:pt modelId="{92BF2C0A-B937-4112-B2FD-276E94BD4D47}" type="pres">
      <dgm:prSet presAssocID="{C3BEA5D7-B5D8-43C4-A18C-DF16BC527F3C}" presName="rootComposite" presStyleCnt="0"/>
      <dgm:spPr/>
    </dgm:pt>
    <dgm:pt modelId="{A9A1AEBF-E87F-41FE-A34C-ED244B28B67C}" type="pres">
      <dgm:prSet presAssocID="{C3BEA5D7-B5D8-43C4-A18C-DF16BC527F3C}" presName="rootText" presStyleLbl="node1" presStyleIdx="1" presStyleCnt="2" custScaleX="1781665" custScaleY="1191836" custLinFactX="-600000" custLinFactY="-500000" custLinFactNeighborX="-610305" custLinFactNeighborY="-554267"/>
      <dgm:spPr/>
      <dgm:t>
        <a:bodyPr/>
        <a:lstStyle/>
        <a:p>
          <a:endParaRPr lang="es-ES"/>
        </a:p>
      </dgm:t>
    </dgm:pt>
    <dgm:pt modelId="{C3BA8B17-AC28-4ED6-A6D4-B85E9F2F74EC}" type="pres">
      <dgm:prSet presAssocID="{C3BEA5D7-B5D8-43C4-A18C-DF16BC527F3C}" presName="rootConnector" presStyleLbl="node1" presStyleIdx="1" presStyleCnt="2"/>
      <dgm:spPr/>
      <dgm:t>
        <a:bodyPr/>
        <a:lstStyle/>
        <a:p>
          <a:endParaRPr lang="es-ES"/>
        </a:p>
      </dgm:t>
    </dgm:pt>
    <dgm:pt modelId="{A2AEA078-249C-49CF-A73D-CF1B21DCD420}" type="pres">
      <dgm:prSet presAssocID="{C3BEA5D7-B5D8-43C4-A18C-DF16BC527F3C}" presName="childShape" presStyleCnt="0"/>
      <dgm:spPr/>
    </dgm:pt>
  </dgm:ptLst>
  <dgm:cxnLst>
    <dgm:cxn modelId="{228204EE-0F31-4A62-B6D2-8563A51326EF}" srcId="{6606AF20-01CA-43C4-92BE-55F5E8DE60B5}" destId="{758D0892-F1C5-49D6-BC1A-71EBB542FD32}" srcOrd="0" destOrd="0" parTransId="{C6B16AEA-CDDE-497E-8D57-41DF3FD042D2}" sibTransId="{7A253E32-5CA8-441E-915A-08615272C0F6}"/>
    <dgm:cxn modelId="{AD079B7B-894E-4ADF-A625-DDFBB27857DE}" type="presOf" srcId="{758D0892-F1C5-49D6-BC1A-71EBB542FD32}" destId="{7191725E-B8CD-40A4-ADA8-FB42EB69F9F9}" srcOrd="0" destOrd="0" presId="urn:microsoft.com/office/officeart/2005/8/layout/hierarchy3"/>
    <dgm:cxn modelId="{BA768EC9-3EA7-4BCF-85EC-909860ACDCD5}" type="presOf" srcId="{758D0892-F1C5-49D6-BC1A-71EBB542FD32}" destId="{25DF42E8-8F62-48E2-AE14-308BF5B47B61}" srcOrd="1" destOrd="0" presId="urn:microsoft.com/office/officeart/2005/8/layout/hierarchy3"/>
    <dgm:cxn modelId="{55B6B29C-6532-4C3A-A94F-F3814F864D2A}" type="presOf" srcId="{C3BEA5D7-B5D8-43C4-A18C-DF16BC527F3C}" destId="{C3BA8B17-AC28-4ED6-A6D4-B85E9F2F74EC}" srcOrd="1" destOrd="0" presId="urn:microsoft.com/office/officeart/2005/8/layout/hierarchy3"/>
    <dgm:cxn modelId="{3918629D-A95F-40AB-9EB0-CF911F6F77B5}" type="presOf" srcId="{6606AF20-01CA-43C4-92BE-55F5E8DE60B5}" destId="{5C548732-545D-4544-9C25-B2B43AF1B495}" srcOrd="0" destOrd="0" presId="urn:microsoft.com/office/officeart/2005/8/layout/hierarchy3"/>
    <dgm:cxn modelId="{54ADEA32-EEAA-446E-8BEC-F8766984F887}" srcId="{6606AF20-01CA-43C4-92BE-55F5E8DE60B5}" destId="{C3BEA5D7-B5D8-43C4-A18C-DF16BC527F3C}" srcOrd="1" destOrd="0" parTransId="{2F508C41-6B63-44AD-8D37-0D57B81EAC73}" sibTransId="{19C32881-310D-4B8A-8482-C0304A6472FA}"/>
    <dgm:cxn modelId="{DD081E42-7C0F-448E-911F-61154CEA0D3A}" type="presOf" srcId="{C3BEA5D7-B5D8-43C4-A18C-DF16BC527F3C}" destId="{A9A1AEBF-E87F-41FE-A34C-ED244B28B67C}" srcOrd="0" destOrd="0" presId="urn:microsoft.com/office/officeart/2005/8/layout/hierarchy3"/>
    <dgm:cxn modelId="{7E484F6E-D9AA-4B10-8649-7A15D092E60B}" type="presParOf" srcId="{5C548732-545D-4544-9C25-B2B43AF1B495}" destId="{B0599D7F-8B47-45F9-891F-69E556B62E0D}" srcOrd="0" destOrd="0" presId="urn:microsoft.com/office/officeart/2005/8/layout/hierarchy3"/>
    <dgm:cxn modelId="{03C7A3C2-526A-49D9-8E08-746785D3AEBC}" type="presParOf" srcId="{B0599D7F-8B47-45F9-891F-69E556B62E0D}" destId="{5557EE8E-67C3-4B49-BB3F-05AAF87265D6}" srcOrd="0" destOrd="0" presId="urn:microsoft.com/office/officeart/2005/8/layout/hierarchy3"/>
    <dgm:cxn modelId="{F1A84A05-50B6-44D0-A263-2F4D050C8F74}" type="presParOf" srcId="{5557EE8E-67C3-4B49-BB3F-05AAF87265D6}" destId="{7191725E-B8CD-40A4-ADA8-FB42EB69F9F9}" srcOrd="0" destOrd="0" presId="urn:microsoft.com/office/officeart/2005/8/layout/hierarchy3"/>
    <dgm:cxn modelId="{E013AA19-802D-4D44-88E3-3A0B740B2976}" type="presParOf" srcId="{5557EE8E-67C3-4B49-BB3F-05AAF87265D6}" destId="{25DF42E8-8F62-48E2-AE14-308BF5B47B61}" srcOrd="1" destOrd="0" presId="urn:microsoft.com/office/officeart/2005/8/layout/hierarchy3"/>
    <dgm:cxn modelId="{82F2FED0-64C1-478D-8E1F-CF7A6167C632}" type="presParOf" srcId="{B0599D7F-8B47-45F9-891F-69E556B62E0D}" destId="{6C217959-5D7E-444D-8F59-2D28600F01E2}" srcOrd="1" destOrd="0" presId="urn:microsoft.com/office/officeart/2005/8/layout/hierarchy3"/>
    <dgm:cxn modelId="{F8655D85-9DAC-4392-8A3A-FBAA2F94A2F2}" type="presParOf" srcId="{5C548732-545D-4544-9C25-B2B43AF1B495}" destId="{D58CC3BA-DC8F-48D3-B97A-A5D1EC9467D5}" srcOrd="1" destOrd="0" presId="urn:microsoft.com/office/officeart/2005/8/layout/hierarchy3"/>
    <dgm:cxn modelId="{F158E8C5-9ECB-4F8C-84DC-3E6522140E05}" type="presParOf" srcId="{D58CC3BA-DC8F-48D3-B97A-A5D1EC9467D5}" destId="{92BF2C0A-B937-4112-B2FD-276E94BD4D47}" srcOrd="0" destOrd="0" presId="urn:microsoft.com/office/officeart/2005/8/layout/hierarchy3"/>
    <dgm:cxn modelId="{8F562107-07D6-498E-8E4C-B9A8308BB1F8}" type="presParOf" srcId="{92BF2C0A-B937-4112-B2FD-276E94BD4D47}" destId="{A9A1AEBF-E87F-41FE-A34C-ED244B28B67C}" srcOrd="0" destOrd="0" presId="urn:microsoft.com/office/officeart/2005/8/layout/hierarchy3"/>
    <dgm:cxn modelId="{B6D6C27D-F287-40E8-A296-133D7024D2A0}" type="presParOf" srcId="{92BF2C0A-B937-4112-B2FD-276E94BD4D47}" destId="{C3BA8B17-AC28-4ED6-A6D4-B85E9F2F74EC}" srcOrd="1" destOrd="0" presId="urn:microsoft.com/office/officeart/2005/8/layout/hierarchy3"/>
    <dgm:cxn modelId="{E5859586-4262-492C-94CA-BF25CB71EF30}" type="presParOf" srcId="{D58CC3BA-DC8F-48D3-B97A-A5D1EC9467D5}" destId="{A2AEA078-249C-49CF-A73D-CF1B21DCD420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35552B0-CF88-4AF5-951D-CC61299CD44C}" type="doc">
      <dgm:prSet loTypeId="urn:microsoft.com/office/officeart/2005/8/layout/cycle8" loCatId="cycle" qsTypeId="urn:microsoft.com/office/officeart/2005/8/quickstyle/3d1" qsCatId="3D" csTypeId="urn:microsoft.com/office/officeart/2005/8/colors/accent1_2#1" csCatId="accent1" phldr="1"/>
      <dgm:spPr/>
    </dgm:pt>
    <dgm:pt modelId="{5F993DDF-3E05-4929-90E0-9E07CB7AAED8}">
      <dgm:prSet phldrT="[Texto]" custT="1"/>
      <dgm:spPr>
        <a:solidFill>
          <a:srgbClr val="FF0000"/>
        </a:solidFill>
      </dgm:spPr>
      <dgm:t>
        <a:bodyPr/>
        <a:lstStyle/>
        <a:p>
          <a:r>
            <a:rPr lang="es-ES_tradnl" sz="1600" b="1" dirty="0" smtClean="0">
              <a:solidFill>
                <a:schemeClr val="tx1"/>
              </a:solidFill>
            </a:rPr>
            <a:t>VÄGIVALD</a:t>
          </a:r>
          <a:endParaRPr lang="es-ES" sz="1600" b="1" dirty="0">
            <a:solidFill>
              <a:schemeClr val="tx1"/>
            </a:solidFill>
          </a:endParaRPr>
        </a:p>
      </dgm:t>
    </dgm:pt>
    <dgm:pt modelId="{42EC7CEF-ED0F-4D41-ABBB-1A34E3D808F6}" type="parTrans" cxnId="{BFCA561D-68A9-4CCE-B54B-D5567D9665B1}">
      <dgm:prSet/>
      <dgm:spPr/>
      <dgm:t>
        <a:bodyPr/>
        <a:lstStyle/>
        <a:p>
          <a:endParaRPr lang="es-ES"/>
        </a:p>
      </dgm:t>
    </dgm:pt>
    <dgm:pt modelId="{B0B2DAD9-A34D-4113-8C1A-24E669D650FD}" type="sibTrans" cxnId="{BFCA561D-68A9-4CCE-B54B-D5567D9665B1}">
      <dgm:prSet/>
      <dgm:spPr/>
      <dgm:t>
        <a:bodyPr/>
        <a:lstStyle/>
        <a:p>
          <a:endParaRPr lang="es-ES"/>
        </a:p>
      </dgm:t>
    </dgm:pt>
    <dgm:pt modelId="{A0DCD779-EFB6-464A-80DA-C478C9710378}">
      <dgm:prSet phldrT="[Texto]"/>
      <dgm:spPr>
        <a:solidFill>
          <a:srgbClr val="92D050"/>
        </a:solidFill>
      </dgm:spPr>
      <dgm:t>
        <a:bodyPr/>
        <a:lstStyle/>
        <a:p>
          <a:r>
            <a:rPr lang="es-ES_tradnl" b="1" dirty="0" smtClean="0">
              <a:solidFill>
                <a:schemeClr val="tx1"/>
              </a:solidFill>
            </a:rPr>
            <a:t>KAHETSUS</a:t>
          </a:r>
          <a:endParaRPr lang="es-ES" b="1" dirty="0">
            <a:solidFill>
              <a:schemeClr val="tx1"/>
            </a:solidFill>
          </a:endParaRPr>
        </a:p>
      </dgm:t>
    </dgm:pt>
    <dgm:pt modelId="{95E3BA8D-D1E8-43F6-ACD8-C51B119E1324}" type="parTrans" cxnId="{359CBCC9-A511-4BD1-9725-857769044704}">
      <dgm:prSet/>
      <dgm:spPr/>
      <dgm:t>
        <a:bodyPr/>
        <a:lstStyle/>
        <a:p>
          <a:endParaRPr lang="es-ES"/>
        </a:p>
      </dgm:t>
    </dgm:pt>
    <dgm:pt modelId="{665A2C0D-85D5-49E4-AA63-99C26A8397D7}" type="sibTrans" cxnId="{359CBCC9-A511-4BD1-9725-857769044704}">
      <dgm:prSet/>
      <dgm:spPr/>
      <dgm:t>
        <a:bodyPr/>
        <a:lstStyle/>
        <a:p>
          <a:endParaRPr lang="es-ES"/>
        </a:p>
      </dgm:t>
    </dgm:pt>
    <dgm:pt modelId="{BD45C194-736B-4CD8-B318-317CEE3B771F}">
      <dgm:prSet phldrT="[Texto]" custT="1"/>
      <dgm:spPr>
        <a:solidFill>
          <a:srgbClr val="FF9933"/>
        </a:solidFill>
      </dgm:spPr>
      <dgm:t>
        <a:bodyPr/>
        <a:lstStyle/>
        <a:p>
          <a:r>
            <a:rPr lang="es-ES_tradnl" sz="2000" b="1" dirty="0" smtClean="0">
              <a:solidFill>
                <a:schemeClr val="tx1"/>
              </a:solidFill>
            </a:rPr>
            <a:t>PINGE </a:t>
          </a:r>
          <a:r>
            <a:rPr lang="es-ES_tradnl" sz="2000" b="1" dirty="0" smtClean="0">
              <a:solidFill>
                <a:schemeClr val="tx1"/>
              </a:solidFill>
            </a:rPr>
            <a:t>KOGUNEMINE</a:t>
          </a:r>
          <a:endParaRPr lang="es-ES" sz="2000" b="1" dirty="0">
            <a:solidFill>
              <a:schemeClr val="tx1"/>
            </a:solidFill>
          </a:endParaRPr>
        </a:p>
      </dgm:t>
    </dgm:pt>
    <dgm:pt modelId="{C98583A7-0861-4F88-B8B4-C500C11B6BC0}" type="parTrans" cxnId="{ADB9D978-4F92-4750-8CFB-3950D4507180}">
      <dgm:prSet/>
      <dgm:spPr/>
      <dgm:t>
        <a:bodyPr/>
        <a:lstStyle/>
        <a:p>
          <a:endParaRPr lang="es-ES"/>
        </a:p>
      </dgm:t>
    </dgm:pt>
    <dgm:pt modelId="{114DA1DE-D86C-4A58-9CF8-E058B6D392D6}" type="sibTrans" cxnId="{ADB9D978-4F92-4750-8CFB-3950D4507180}">
      <dgm:prSet/>
      <dgm:spPr/>
      <dgm:t>
        <a:bodyPr/>
        <a:lstStyle/>
        <a:p>
          <a:endParaRPr lang="es-ES"/>
        </a:p>
      </dgm:t>
    </dgm:pt>
    <dgm:pt modelId="{7BE471F5-E1E8-4B56-8F5C-9DA569747B29}" type="pres">
      <dgm:prSet presAssocID="{635552B0-CF88-4AF5-951D-CC61299CD44C}" presName="compositeShape" presStyleCnt="0">
        <dgm:presLayoutVars>
          <dgm:chMax val="7"/>
          <dgm:dir/>
          <dgm:resizeHandles val="exact"/>
        </dgm:presLayoutVars>
      </dgm:prSet>
      <dgm:spPr/>
    </dgm:pt>
    <dgm:pt modelId="{2B486A60-03E8-4386-A8B7-88F78BCC431E}" type="pres">
      <dgm:prSet presAssocID="{635552B0-CF88-4AF5-951D-CC61299CD44C}" presName="wedge1" presStyleLbl="node1" presStyleIdx="0" presStyleCnt="3" custScaleX="95134" custScaleY="87394"/>
      <dgm:spPr/>
      <dgm:t>
        <a:bodyPr/>
        <a:lstStyle/>
        <a:p>
          <a:endParaRPr lang="es-ES"/>
        </a:p>
      </dgm:t>
    </dgm:pt>
    <dgm:pt modelId="{7F1E4747-D146-4ED2-BBFC-902082841D0B}" type="pres">
      <dgm:prSet presAssocID="{635552B0-CF88-4AF5-951D-CC61299CD44C}" presName="dummy1a" presStyleCnt="0"/>
      <dgm:spPr/>
    </dgm:pt>
    <dgm:pt modelId="{709B6743-22A8-4932-BF3E-83D99B59D48D}" type="pres">
      <dgm:prSet presAssocID="{635552B0-CF88-4AF5-951D-CC61299CD44C}" presName="dummy1b" presStyleCnt="0"/>
      <dgm:spPr/>
    </dgm:pt>
    <dgm:pt modelId="{CE58DAC7-E20B-44FD-B81F-27FF0B4D13ED}" type="pres">
      <dgm:prSet presAssocID="{635552B0-CF88-4AF5-951D-CC61299CD44C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286C216-2456-43F2-BA58-E6AE7F06202A}" type="pres">
      <dgm:prSet presAssocID="{635552B0-CF88-4AF5-951D-CC61299CD44C}" presName="wedge2" presStyleLbl="node1" presStyleIdx="1" presStyleCnt="3" custScaleX="143632" custScaleY="121833"/>
      <dgm:spPr/>
      <dgm:t>
        <a:bodyPr/>
        <a:lstStyle/>
        <a:p>
          <a:endParaRPr lang="es-ES"/>
        </a:p>
      </dgm:t>
    </dgm:pt>
    <dgm:pt modelId="{2E027303-C1A4-43C0-8BEE-68553F284B8C}" type="pres">
      <dgm:prSet presAssocID="{635552B0-CF88-4AF5-951D-CC61299CD44C}" presName="dummy2a" presStyleCnt="0"/>
      <dgm:spPr/>
    </dgm:pt>
    <dgm:pt modelId="{3FC4D8B6-B234-45D7-89A8-3B320803B22E}" type="pres">
      <dgm:prSet presAssocID="{635552B0-CF88-4AF5-951D-CC61299CD44C}" presName="dummy2b" presStyleCnt="0"/>
      <dgm:spPr/>
    </dgm:pt>
    <dgm:pt modelId="{FF6215EE-A4E0-4EF9-AF79-73CF80036802}" type="pres">
      <dgm:prSet presAssocID="{635552B0-CF88-4AF5-951D-CC61299CD44C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79576E2-5A6A-4500-9309-655DFC778E6A}" type="pres">
      <dgm:prSet presAssocID="{635552B0-CF88-4AF5-951D-CC61299CD44C}" presName="wedge3" presStyleLbl="node1" presStyleIdx="2" presStyleCnt="3" custScaleX="143388" custScaleY="121225" custLinFactNeighborX="2348" custLinFactNeighborY="-942"/>
      <dgm:spPr/>
      <dgm:t>
        <a:bodyPr/>
        <a:lstStyle/>
        <a:p>
          <a:endParaRPr lang="es-ES"/>
        </a:p>
      </dgm:t>
    </dgm:pt>
    <dgm:pt modelId="{1E980163-CEBA-4DB2-A39F-221964055934}" type="pres">
      <dgm:prSet presAssocID="{635552B0-CF88-4AF5-951D-CC61299CD44C}" presName="dummy3a" presStyleCnt="0"/>
      <dgm:spPr/>
    </dgm:pt>
    <dgm:pt modelId="{DB4ADAD2-D62A-40B2-8DB7-8F8AAAB277E7}" type="pres">
      <dgm:prSet presAssocID="{635552B0-CF88-4AF5-951D-CC61299CD44C}" presName="dummy3b" presStyleCnt="0"/>
      <dgm:spPr/>
    </dgm:pt>
    <dgm:pt modelId="{AA3B3C17-C641-4E13-950A-2355C9A40F81}" type="pres">
      <dgm:prSet presAssocID="{635552B0-CF88-4AF5-951D-CC61299CD44C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EE4365D-7902-4260-8810-E9DB37F901AD}" type="pres">
      <dgm:prSet presAssocID="{B0B2DAD9-A34D-4113-8C1A-24E669D650FD}" presName="arrowWedge1" presStyleLbl="fgSibTrans2D1" presStyleIdx="0" presStyleCnt="3" custScaleX="119908" custScaleY="113174"/>
      <dgm:spPr/>
    </dgm:pt>
    <dgm:pt modelId="{E1DB2403-D40B-4027-99FE-8E329245D151}" type="pres">
      <dgm:prSet presAssocID="{665A2C0D-85D5-49E4-AA63-99C26A8397D7}" presName="arrowWedge2" presStyleLbl="fgSibTrans2D1" presStyleIdx="1" presStyleCnt="3" custScaleX="105337" custScaleY="97552" custLinFactNeighborX="0" custLinFactNeighborY="4625"/>
      <dgm:spPr/>
    </dgm:pt>
    <dgm:pt modelId="{3253C4A2-64B8-446E-9FD9-0074633E0D37}" type="pres">
      <dgm:prSet presAssocID="{114DA1DE-D86C-4A58-9CF8-E058B6D392D6}" presName="arrowWedge3" presStyleLbl="fgSibTrans2D1" presStyleIdx="2" presStyleCnt="3" custLinFactNeighborX="-8300" custLinFactNeighborY="-2076"/>
      <dgm:spPr/>
    </dgm:pt>
  </dgm:ptLst>
  <dgm:cxnLst>
    <dgm:cxn modelId="{84061E42-9B65-4DF1-8AA7-DB4D65F724EE}" type="presOf" srcId="{A0DCD779-EFB6-464A-80DA-C478C9710378}" destId="{FF6215EE-A4E0-4EF9-AF79-73CF80036802}" srcOrd="1" destOrd="0" presId="urn:microsoft.com/office/officeart/2005/8/layout/cycle8"/>
    <dgm:cxn modelId="{0E1CCAF1-7572-44CE-BE9E-7495802B13EF}" type="presOf" srcId="{BD45C194-736B-4CD8-B318-317CEE3B771F}" destId="{779576E2-5A6A-4500-9309-655DFC778E6A}" srcOrd="0" destOrd="0" presId="urn:microsoft.com/office/officeart/2005/8/layout/cycle8"/>
    <dgm:cxn modelId="{E4C3798A-8439-40CC-885E-1F95C6B54BCC}" type="presOf" srcId="{5F993DDF-3E05-4929-90E0-9E07CB7AAED8}" destId="{2B486A60-03E8-4386-A8B7-88F78BCC431E}" srcOrd="0" destOrd="0" presId="urn:microsoft.com/office/officeart/2005/8/layout/cycle8"/>
    <dgm:cxn modelId="{660F6371-8411-44E5-9FCD-5F781BFE45A1}" type="presOf" srcId="{5F993DDF-3E05-4929-90E0-9E07CB7AAED8}" destId="{CE58DAC7-E20B-44FD-B81F-27FF0B4D13ED}" srcOrd="1" destOrd="0" presId="urn:microsoft.com/office/officeart/2005/8/layout/cycle8"/>
    <dgm:cxn modelId="{359CBCC9-A511-4BD1-9725-857769044704}" srcId="{635552B0-CF88-4AF5-951D-CC61299CD44C}" destId="{A0DCD779-EFB6-464A-80DA-C478C9710378}" srcOrd="1" destOrd="0" parTransId="{95E3BA8D-D1E8-43F6-ACD8-C51B119E1324}" sibTransId="{665A2C0D-85D5-49E4-AA63-99C26A8397D7}"/>
    <dgm:cxn modelId="{ADB9D978-4F92-4750-8CFB-3950D4507180}" srcId="{635552B0-CF88-4AF5-951D-CC61299CD44C}" destId="{BD45C194-736B-4CD8-B318-317CEE3B771F}" srcOrd="2" destOrd="0" parTransId="{C98583A7-0861-4F88-B8B4-C500C11B6BC0}" sibTransId="{114DA1DE-D86C-4A58-9CF8-E058B6D392D6}"/>
    <dgm:cxn modelId="{C3C7AD1D-BE9C-48AB-9B4D-D37E79810768}" type="presOf" srcId="{635552B0-CF88-4AF5-951D-CC61299CD44C}" destId="{7BE471F5-E1E8-4B56-8F5C-9DA569747B29}" srcOrd="0" destOrd="0" presId="urn:microsoft.com/office/officeart/2005/8/layout/cycle8"/>
    <dgm:cxn modelId="{BDDB9BD2-B779-4865-910B-8F600CF0F0B7}" type="presOf" srcId="{A0DCD779-EFB6-464A-80DA-C478C9710378}" destId="{C286C216-2456-43F2-BA58-E6AE7F06202A}" srcOrd="0" destOrd="0" presId="urn:microsoft.com/office/officeart/2005/8/layout/cycle8"/>
    <dgm:cxn modelId="{BFCA561D-68A9-4CCE-B54B-D5567D9665B1}" srcId="{635552B0-CF88-4AF5-951D-CC61299CD44C}" destId="{5F993DDF-3E05-4929-90E0-9E07CB7AAED8}" srcOrd="0" destOrd="0" parTransId="{42EC7CEF-ED0F-4D41-ABBB-1A34E3D808F6}" sibTransId="{B0B2DAD9-A34D-4113-8C1A-24E669D650FD}"/>
    <dgm:cxn modelId="{0BE25985-ED63-4F9D-A192-D5AD2CF10C56}" type="presOf" srcId="{BD45C194-736B-4CD8-B318-317CEE3B771F}" destId="{AA3B3C17-C641-4E13-950A-2355C9A40F81}" srcOrd="1" destOrd="0" presId="urn:microsoft.com/office/officeart/2005/8/layout/cycle8"/>
    <dgm:cxn modelId="{9C610787-316F-40E4-9B5F-946E5F2DE1BB}" type="presParOf" srcId="{7BE471F5-E1E8-4B56-8F5C-9DA569747B29}" destId="{2B486A60-03E8-4386-A8B7-88F78BCC431E}" srcOrd="0" destOrd="0" presId="urn:microsoft.com/office/officeart/2005/8/layout/cycle8"/>
    <dgm:cxn modelId="{DDAD20A3-2165-48EA-A9A8-80243EF1D66B}" type="presParOf" srcId="{7BE471F5-E1E8-4B56-8F5C-9DA569747B29}" destId="{7F1E4747-D146-4ED2-BBFC-902082841D0B}" srcOrd="1" destOrd="0" presId="urn:microsoft.com/office/officeart/2005/8/layout/cycle8"/>
    <dgm:cxn modelId="{C4BF86EA-4409-488F-AAE1-CC62959E2BFF}" type="presParOf" srcId="{7BE471F5-E1E8-4B56-8F5C-9DA569747B29}" destId="{709B6743-22A8-4932-BF3E-83D99B59D48D}" srcOrd="2" destOrd="0" presId="urn:microsoft.com/office/officeart/2005/8/layout/cycle8"/>
    <dgm:cxn modelId="{BFBC45EA-D7A2-4054-85C9-12F3B435E775}" type="presParOf" srcId="{7BE471F5-E1E8-4B56-8F5C-9DA569747B29}" destId="{CE58DAC7-E20B-44FD-B81F-27FF0B4D13ED}" srcOrd="3" destOrd="0" presId="urn:microsoft.com/office/officeart/2005/8/layout/cycle8"/>
    <dgm:cxn modelId="{CA374FCD-EB93-4D48-BE2F-305C7B643218}" type="presParOf" srcId="{7BE471F5-E1E8-4B56-8F5C-9DA569747B29}" destId="{C286C216-2456-43F2-BA58-E6AE7F06202A}" srcOrd="4" destOrd="0" presId="urn:microsoft.com/office/officeart/2005/8/layout/cycle8"/>
    <dgm:cxn modelId="{407148F9-D1FB-4D4D-816C-A0CD96C7C7F8}" type="presParOf" srcId="{7BE471F5-E1E8-4B56-8F5C-9DA569747B29}" destId="{2E027303-C1A4-43C0-8BEE-68553F284B8C}" srcOrd="5" destOrd="0" presId="urn:microsoft.com/office/officeart/2005/8/layout/cycle8"/>
    <dgm:cxn modelId="{FD606A0B-C100-450B-8DAC-D25C9DED9B04}" type="presParOf" srcId="{7BE471F5-E1E8-4B56-8F5C-9DA569747B29}" destId="{3FC4D8B6-B234-45D7-89A8-3B320803B22E}" srcOrd="6" destOrd="0" presId="urn:microsoft.com/office/officeart/2005/8/layout/cycle8"/>
    <dgm:cxn modelId="{E676211B-E89A-4CDB-A6DE-8E13A3B32526}" type="presParOf" srcId="{7BE471F5-E1E8-4B56-8F5C-9DA569747B29}" destId="{FF6215EE-A4E0-4EF9-AF79-73CF80036802}" srcOrd="7" destOrd="0" presId="urn:microsoft.com/office/officeart/2005/8/layout/cycle8"/>
    <dgm:cxn modelId="{93A0EEBD-56FD-46F3-B756-13B597C25E2A}" type="presParOf" srcId="{7BE471F5-E1E8-4B56-8F5C-9DA569747B29}" destId="{779576E2-5A6A-4500-9309-655DFC778E6A}" srcOrd="8" destOrd="0" presId="urn:microsoft.com/office/officeart/2005/8/layout/cycle8"/>
    <dgm:cxn modelId="{F75120A8-A36C-4F51-A6B2-0F7A5FB48DBE}" type="presParOf" srcId="{7BE471F5-E1E8-4B56-8F5C-9DA569747B29}" destId="{1E980163-CEBA-4DB2-A39F-221964055934}" srcOrd="9" destOrd="0" presId="urn:microsoft.com/office/officeart/2005/8/layout/cycle8"/>
    <dgm:cxn modelId="{89F27B22-9462-447D-8510-2D609F1FECD3}" type="presParOf" srcId="{7BE471F5-E1E8-4B56-8F5C-9DA569747B29}" destId="{DB4ADAD2-D62A-40B2-8DB7-8F8AAAB277E7}" srcOrd="10" destOrd="0" presId="urn:microsoft.com/office/officeart/2005/8/layout/cycle8"/>
    <dgm:cxn modelId="{37E31973-936F-4930-92C2-11DE22CFA6DC}" type="presParOf" srcId="{7BE471F5-E1E8-4B56-8F5C-9DA569747B29}" destId="{AA3B3C17-C641-4E13-950A-2355C9A40F81}" srcOrd="11" destOrd="0" presId="urn:microsoft.com/office/officeart/2005/8/layout/cycle8"/>
    <dgm:cxn modelId="{F8D58B14-67A7-4E4A-9430-0A22065C9B1B}" type="presParOf" srcId="{7BE471F5-E1E8-4B56-8F5C-9DA569747B29}" destId="{CEE4365D-7902-4260-8810-E9DB37F901AD}" srcOrd="12" destOrd="0" presId="urn:microsoft.com/office/officeart/2005/8/layout/cycle8"/>
    <dgm:cxn modelId="{022C857A-B4CF-4DB9-95E4-905D60ADB126}" type="presParOf" srcId="{7BE471F5-E1E8-4B56-8F5C-9DA569747B29}" destId="{E1DB2403-D40B-4027-99FE-8E329245D151}" srcOrd="13" destOrd="0" presId="urn:microsoft.com/office/officeart/2005/8/layout/cycle8"/>
    <dgm:cxn modelId="{FBF890E8-FB8A-4115-A92F-363019131B93}" type="presParOf" srcId="{7BE471F5-E1E8-4B56-8F5C-9DA569747B29}" destId="{3253C4A2-64B8-446E-9FD9-0074633E0D37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35552B0-CF88-4AF5-951D-CC61299CD44C}" type="doc">
      <dgm:prSet loTypeId="urn:microsoft.com/office/officeart/2005/8/layout/cycle8" loCatId="cycle" qsTypeId="urn:microsoft.com/office/officeart/2005/8/quickstyle/3d1" qsCatId="3D" csTypeId="urn:microsoft.com/office/officeart/2005/8/colors/accent1_2#2" csCatId="accent1" phldr="1"/>
      <dgm:spPr/>
    </dgm:pt>
    <dgm:pt modelId="{5F993DDF-3E05-4929-90E0-9E07CB7AAED8}">
      <dgm:prSet phldrT="[Texto]" custT="1"/>
      <dgm:spPr>
        <a:solidFill>
          <a:srgbClr val="FF0000"/>
        </a:solidFill>
      </dgm:spPr>
      <dgm:t>
        <a:bodyPr/>
        <a:lstStyle/>
        <a:p>
          <a:r>
            <a:rPr lang="es-ES_tradnl" sz="1600" b="1" dirty="0" smtClean="0">
              <a:solidFill>
                <a:schemeClr val="tx1"/>
              </a:solidFill>
            </a:rPr>
            <a:t>VÄGIVALD</a:t>
          </a:r>
          <a:endParaRPr lang="es-ES" sz="1800" b="1" dirty="0">
            <a:solidFill>
              <a:schemeClr val="tx1"/>
            </a:solidFill>
          </a:endParaRPr>
        </a:p>
      </dgm:t>
    </dgm:pt>
    <dgm:pt modelId="{42EC7CEF-ED0F-4D41-ABBB-1A34E3D808F6}" type="parTrans" cxnId="{BFCA561D-68A9-4CCE-B54B-D5567D9665B1}">
      <dgm:prSet/>
      <dgm:spPr/>
      <dgm:t>
        <a:bodyPr/>
        <a:lstStyle/>
        <a:p>
          <a:endParaRPr lang="es-ES"/>
        </a:p>
      </dgm:t>
    </dgm:pt>
    <dgm:pt modelId="{B0B2DAD9-A34D-4113-8C1A-24E669D650FD}" type="sibTrans" cxnId="{BFCA561D-68A9-4CCE-B54B-D5567D9665B1}">
      <dgm:prSet/>
      <dgm:spPr/>
      <dgm:t>
        <a:bodyPr/>
        <a:lstStyle/>
        <a:p>
          <a:endParaRPr lang="es-ES"/>
        </a:p>
      </dgm:t>
    </dgm:pt>
    <dgm:pt modelId="{A0DCD779-EFB6-464A-80DA-C478C9710378}">
      <dgm:prSet phldrT="[Texto]"/>
      <dgm:spPr>
        <a:solidFill>
          <a:srgbClr val="92D050"/>
        </a:solidFill>
      </dgm:spPr>
      <dgm:t>
        <a:bodyPr/>
        <a:lstStyle/>
        <a:p>
          <a:r>
            <a:rPr lang="es-ES_tradnl" b="1" dirty="0" smtClean="0">
              <a:solidFill>
                <a:schemeClr val="tx1"/>
              </a:solidFill>
            </a:rPr>
            <a:t>KAHETSUS</a:t>
          </a:r>
          <a:endParaRPr lang="es-ES" b="1" dirty="0">
            <a:solidFill>
              <a:schemeClr val="tx1"/>
            </a:solidFill>
          </a:endParaRPr>
        </a:p>
      </dgm:t>
    </dgm:pt>
    <dgm:pt modelId="{95E3BA8D-D1E8-43F6-ACD8-C51B119E1324}" type="parTrans" cxnId="{359CBCC9-A511-4BD1-9725-857769044704}">
      <dgm:prSet/>
      <dgm:spPr/>
      <dgm:t>
        <a:bodyPr/>
        <a:lstStyle/>
        <a:p>
          <a:endParaRPr lang="es-ES"/>
        </a:p>
      </dgm:t>
    </dgm:pt>
    <dgm:pt modelId="{665A2C0D-85D5-49E4-AA63-99C26A8397D7}" type="sibTrans" cxnId="{359CBCC9-A511-4BD1-9725-857769044704}">
      <dgm:prSet/>
      <dgm:spPr/>
      <dgm:t>
        <a:bodyPr/>
        <a:lstStyle/>
        <a:p>
          <a:endParaRPr lang="es-ES"/>
        </a:p>
      </dgm:t>
    </dgm:pt>
    <dgm:pt modelId="{BD45C194-736B-4CD8-B318-317CEE3B771F}">
      <dgm:prSet phldrT="[Texto]" custT="1"/>
      <dgm:spPr>
        <a:solidFill>
          <a:srgbClr val="FF9933"/>
        </a:solidFill>
      </dgm:spPr>
      <dgm:t>
        <a:bodyPr/>
        <a:lstStyle/>
        <a:p>
          <a:r>
            <a:rPr lang="es-ES_tradnl" sz="1300" b="1" dirty="0" smtClean="0">
              <a:solidFill>
                <a:schemeClr val="tx1"/>
              </a:solidFill>
            </a:rPr>
            <a:t>PINGE </a:t>
          </a:r>
          <a:r>
            <a:rPr lang="es-ES_tradnl" sz="1300" b="1" dirty="0" smtClean="0">
              <a:solidFill>
                <a:schemeClr val="tx1"/>
              </a:solidFill>
            </a:rPr>
            <a:t>KOGUNE-MINE</a:t>
          </a:r>
          <a:endParaRPr lang="es-ES" sz="1300" b="1" dirty="0">
            <a:solidFill>
              <a:schemeClr val="tx1"/>
            </a:solidFill>
          </a:endParaRPr>
        </a:p>
      </dgm:t>
    </dgm:pt>
    <dgm:pt modelId="{C98583A7-0861-4F88-B8B4-C500C11B6BC0}" type="parTrans" cxnId="{ADB9D978-4F92-4750-8CFB-3950D4507180}">
      <dgm:prSet/>
      <dgm:spPr/>
      <dgm:t>
        <a:bodyPr/>
        <a:lstStyle/>
        <a:p>
          <a:endParaRPr lang="es-ES"/>
        </a:p>
      </dgm:t>
    </dgm:pt>
    <dgm:pt modelId="{114DA1DE-D86C-4A58-9CF8-E058B6D392D6}" type="sibTrans" cxnId="{ADB9D978-4F92-4750-8CFB-3950D4507180}">
      <dgm:prSet/>
      <dgm:spPr/>
      <dgm:t>
        <a:bodyPr/>
        <a:lstStyle/>
        <a:p>
          <a:endParaRPr lang="es-ES"/>
        </a:p>
      </dgm:t>
    </dgm:pt>
    <dgm:pt modelId="{7BE471F5-E1E8-4B56-8F5C-9DA569747B29}" type="pres">
      <dgm:prSet presAssocID="{635552B0-CF88-4AF5-951D-CC61299CD44C}" presName="compositeShape" presStyleCnt="0">
        <dgm:presLayoutVars>
          <dgm:chMax val="7"/>
          <dgm:dir/>
          <dgm:resizeHandles val="exact"/>
        </dgm:presLayoutVars>
      </dgm:prSet>
      <dgm:spPr/>
    </dgm:pt>
    <dgm:pt modelId="{2B486A60-03E8-4386-A8B7-88F78BCC431E}" type="pres">
      <dgm:prSet presAssocID="{635552B0-CF88-4AF5-951D-CC61299CD44C}" presName="wedge1" presStyleLbl="node1" presStyleIdx="0" presStyleCnt="3" custScaleX="136754" custScaleY="127778"/>
      <dgm:spPr/>
      <dgm:t>
        <a:bodyPr/>
        <a:lstStyle/>
        <a:p>
          <a:endParaRPr lang="es-ES"/>
        </a:p>
      </dgm:t>
    </dgm:pt>
    <dgm:pt modelId="{7F1E4747-D146-4ED2-BBFC-902082841D0B}" type="pres">
      <dgm:prSet presAssocID="{635552B0-CF88-4AF5-951D-CC61299CD44C}" presName="dummy1a" presStyleCnt="0"/>
      <dgm:spPr/>
    </dgm:pt>
    <dgm:pt modelId="{709B6743-22A8-4932-BF3E-83D99B59D48D}" type="pres">
      <dgm:prSet presAssocID="{635552B0-CF88-4AF5-951D-CC61299CD44C}" presName="dummy1b" presStyleCnt="0"/>
      <dgm:spPr/>
    </dgm:pt>
    <dgm:pt modelId="{CE58DAC7-E20B-44FD-B81F-27FF0B4D13ED}" type="pres">
      <dgm:prSet presAssocID="{635552B0-CF88-4AF5-951D-CC61299CD44C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286C216-2456-43F2-BA58-E6AE7F06202A}" type="pres">
      <dgm:prSet presAssocID="{635552B0-CF88-4AF5-951D-CC61299CD44C}" presName="wedge2" presStyleLbl="node1" presStyleIdx="1" presStyleCnt="3" custScaleX="73262" custScaleY="60317"/>
      <dgm:spPr/>
      <dgm:t>
        <a:bodyPr/>
        <a:lstStyle/>
        <a:p>
          <a:endParaRPr lang="es-ES"/>
        </a:p>
      </dgm:t>
    </dgm:pt>
    <dgm:pt modelId="{2E027303-C1A4-43C0-8BEE-68553F284B8C}" type="pres">
      <dgm:prSet presAssocID="{635552B0-CF88-4AF5-951D-CC61299CD44C}" presName="dummy2a" presStyleCnt="0"/>
      <dgm:spPr/>
    </dgm:pt>
    <dgm:pt modelId="{3FC4D8B6-B234-45D7-89A8-3B320803B22E}" type="pres">
      <dgm:prSet presAssocID="{635552B0-CF88-4AF5-951D-CC61299CD44C}" presName="dummy2b" presStyleCnt="0"/>
      <dgm:spPr/>
    </dgm:pt>
    <dgm:pt modelId="{FF6215EE-A4E0-4EF9-AF79-73CF80036802}" type="pres">
      <dgm:prSet presAssocID="{635552B0-CF88-4AF5-951D-CC61299CD44C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79576E2-5A6A-4500-9309-655DFC778E6A}" type="pres">
      <dgm:prSet presAssocID="{635552B0-CF88-4AF5-951D-CC61299CD44C}" presName="wedge3" presStyleLbl="node1" presStyleIdx="2" presStyleCnt="3" custScaleX="79895" custScaleY="73606" custLinFactNeighborX="2348" custLinFactNeighborY="-942"/>
      <dgm:spPr/>
      <dgm:t>
        <a:bodyPr/>
        <a:lstStyle/>
        <a:p>
          <a:endParaRPr lang="es-ES"/>
        </a:p>
      </dgm:t>
    </dgm:pt>
    <dgm:pt modelId="{1E980163-CEBA-4DB2-A39F-221964055934}" type="pres">
      <dgm:prSet presAssocID="{635552B0-CF88-4AF5-951D-CC61299CD44C}" presName="dummy3a" presStyleCnt="0"/>
      <dgm:spPr/>
    </dgm:pt>
    <dgm:pt modelId="{DB4ADAD2-D62A-40B2-8DB7-8F8AAAB277E7}" type="pres">
      <dgm:prSet presAssocID="{635552B0-CF88-4AF5-951D-CC61299CD44C}" presName="dummy3b" presStyleCnt="0"/>
      <dgm:spPr/>
    </dgm:pt>
    <dgm:pt modelId="{AA3B3C17-C641-4E13-950A-2355C9A40F81}" type="pres">
      <dgm:prSet presAssocID="{635552B0-CF88-4AF5-951D-CC61299CD44C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EE4365D-7902-4260-8810-E9DB37F901AD}" type="pres">
      <dgm:prSet presAssocID="{B0B2DAD9-A34D-4113-8C1A-24E669D650FD}" presName="arrowWedge1" presStyleLbl="fgSibTrans2D1" presStyleIdx="0" presStyleCnt="3" custScaleX="119908" custScaleY="113174"/>
      <dgm:spPr/>
    </dgm:pt>
    <dgm:pt modelId="{E1DB2403-D40B-4027-99FE-8E329245D151}" type="pres">
      <dgm:prSet presAssocID="{665A2C0D-85D5-49E4-AA63-99C26A8397D7}" presName="arrowWedge2" presStyleLbl="fgSibTrans2D1" presStyleIdx="1" presStyleCnt="3" custScaleX="105337" custScaleY="97552" custLinFactNeighborX="0" custLinFactNeighborY="4625"/>
      <dgm:spPr/>
    </dgm:pt>
    <dgm:pt modelId="{3253C4A2-64B8-446E-9FD9-0074633E0D37}" type="pres">
      <dgm:prSet presAssocID="{114DA1DE-D86C-4A58-9CF8-E058B6D392D6}" presName="arrowWedge3" presStyleLbl="fgSibTrans2D1" presStyleIdx="2" presStyleCnt="3" custLinFactNeighborX="-8300" custLinFactNeighborY="-2076"/>
      <dgm:spPr/>
    </dgm:pt>
  </dgm:ptLst>
  <dgm:cxnLst>
    <dgm:cxn modelId="{240CBE16-33FA-48F7-8C35-BA5818660585}" type="presOf" srcId="{635552B0-CF88-4AF5-951D-CC61299CD44C}" destId="{7BE471F5-E1E8-4B56-8F5C-9DA569747B29}" srcOrd="0" destOrd="0" presId="urn:microsoft.com/office/officeart/2005/8/layout/cycle8"/>
    <dgm:cxn modelId="{B050250B-5F7A-4884-AE3A-224DE965C210}" type="presOf" srcId="{5F993DDF-3E05-4929-90E0-9E07CB7AAED8}" destId="{2B486A60-03E8-4386-A8B7-88F78BCC431E}" srcOrd="0" destOrd="0" presId="urn:microsoft.com/office/officeart/2005/8/layout/cycle8"/>
    <dgm:cxn modelId="{2301732F-E37B-405C-9E7C-3FC705F6B3EE}" type="presOf" srcId="{BD45C194-736B-4CD8-B318-317CEE3B771F}" destId="{AA3B3C17-C641-4E13-950A-2355C9A40F81}" srcOrd="1" destOrd="0" presId="urn:microsoft.com/office/officeart/2005/8/layout/cycle8"/>
    <dgm:cxn modelId="{717F7FEA-C79E-45A6-9AF2-34B4F8D2C19A}" type="presOf" srcId="{A0DCD779-EFB6-464A-80DA-C478C9710378}" destId="{FF6215EE-A4E0-4EF9-AF79-73CF80036802}" srcOrd="1" destOrd="0" presId="urn:microsoft.com/office/officeart/2005/8/layout/cycle8"/>
    <dgm:cxn modelId="{5E0C1A00-8254-4AF3-B7AE-422A97EB9005}" type="presOf" srcId="{A0DCD779-EFB6-464A-80DA-C478C9710378}" destId="{C286C216-2456-43F2-BA58-E6AE7F06202A}" srcOrd="0" destOrd="0" presId="urn:microsoft.com/office/officeart/2005/8/layout/cycle8"/>
    <dgm:cxn modelId="{AB9F3A60-2A4F-4F84-9423-96B152E26799}" type="presOf" srcId="{BD45C194-736B-4CD8-B318-317CEE3B771F}" destId="{779576E2-5A6A-4500-9309-655DFC778E6A}" srcOrd="0" destOrd="0" presId="urn:microsoft.com/office/officeart/2005/8/layout/cycle8"/>
    <dgm:cxn modelId="{359CBCC9-A511-4BD1-9725-857769044704}" srcId="{635552B0-CF88-4AF5-951D-CC61299CD44C}" destId="{A0DCD779-EFB6-464A-80DA-C478C9710378}" srcOrd="1" destOrd="0" parTransId="{95E3BA8D-D1E8-43F6-ACD8-C51B119E1324}" sibTransId="{665A2C0D-85D5-49E4-AA63-99C26A8397D7}"/>
    <dgm:cxn modelId="{ADB9D978-4F92-4750-8CFB-3950D4507180}" srcId="{635552B0-CF88-4AF5-951D-CC61299CD44C}" destId="{BD45C194-736B-4CD8-B318-317CEE3B771F}" srcOrd="2" destOrd="0" parTransId="{C98583A7-0861-4F88-B8B4-C500C11B6BC0}" sibTransId="{114DA1DE-D86C-4A58-9CF8-E058B6D392D6}"/>
    <dgm:cxn modelId="{BFCA561D-68A9-4CCE-B54B-D5567D9665B1}" srcId="{635552B0-CF88-4AF5-951D-CC61299CD44C}" destId="{5F993DDF-3E05-4929-90E0-9E07CB7AAED8}" srcOrd="0" destOrd="0" parTransId="{42EC7CEF-ED0F-4D41-ABBB-1A34E3D808F6}" sibTransId="{B0B2DAD9-A34D-4113-8C1A-24E669D650FD}"/>
    <dgm:cxn modelId="{8E04EAFC-9B0D-4876-9440-23027AF16C3C}" type="presOf" srcId="{5F993DDF-3E05-4929-90E0-9E07CB7AAED8}" destId="{CE58DAC7-E20B-44FD-B81F-27FF0B4D13ED}" srcOrd="1" destOrd="0" presId="urn:microsoft.com/office/officeart/2005/8/layout/cycle8"/>
    <dgm:cxn modelId="{A29A7E0F-B911-45BB-8978-75526E269E7C}" type="presParOf" srcId="{7BE471F5-E1E8-4B56-8F5C-9DA569747B29}" destId="{2B486A60-03E8-4386-A8B7-88F78BCC431E}" srcOrd="0" destOrd="0" presId="urn:microsoft.com/office/officeart/2005/8/layout/cycle8"/>
    <dgm:cxn modelId="{13D2E04B-0461-4F5A-AAC9-BB6CC473AC7A}" type="presParOf" srcId="{7BE471F5-E1E8-4B56-8F5C-9DA569747B29}" destId="{7F1E4747-D146-4ED2-BBFC-902082841D0B}" srcOrd="1" destOrd="0" presId="urn:microsoft.com/office/officeart/2005/8/layout/cycle8"/>
    <dgm:cxn modelId="{1F5538C9-D35D-4B77-8B51-853C57C60E8A}" type="presParOf" srcId="{7BE471F5-E1E8-4B56-8F5C-9DA569747B29}" destId="{709B6743-22A8-4932-BF3E-83D99B59D48D}" srcOrd="2" destOrd="0" presId="urn:microsoft.com/office/officeart/2005/8/layout/cycle8"/>
    <dgm:cxn modelId="{023CF523-FEDE-4254-8C9A-D578809D5D32}" type="presParOf" srcId="{7BE471F5-E1E8-4B56-8F5C-9DA569747B29}" destId="{CE58DAC7-E20B-44FD-B81F-27FF0B4D13ED}" srcOrd="3" destOrd="0" presId="urn:microsoft.com/office/officeart/2005/8/layout/cycle8"/>
    <dgm:cxn modelId="{90519106-BF96-4B35-A339-BB3E7DB154A9}" type="presParOf" srcId="{7BE471F5-E1E8-4B56-8F5C-9DA569747B29}" destId="{C286C216-2456-43F2-BA58-E6AE7F06202A}" srcOrd="4" destOrd="0" presId="urn:microsoft.com/office/officeart/2005/8/layout/cycle8"/>
    <dgm:cxn modelId="{71C33BE9-FDCB-4CFC-9C8C-08153AA79A10}" type="presParOf" srcId="{7BE471F5-E1E8-4B56-8F5C-9DA569747B29}" destId="{2E027303-C1A4-43C0-8BEE-68553F284B8C}" srcOrd="5" destOrd="0" presId="urn:microsoft.com/office/officeart/2005/8/layout/cycle8"/>
    <dgm:cxn modelId="{1BAE77B2-A159-460A-96BA-6ABDBF000181}" type="presParOf" srcId="{7BE471F5-E1E8-4B56-8F5C-9DA569747B29}" destId="{3FC4D8B6-B234-45D7-89A8-3B320803B22E}" srcOrd="6" destOrd="0" presId="urn:microsoft.com/office/officeart/2005/8/layout/cycle8"/>
    <dgm:cxn modelId="{EB7F0362-CADF-44F5-928C-C5FB2C44DCF5}" type="presParOf" srcId="{7BE471F5-E1E8-4B56-8F5C-9DA569747B29}" destId="{FF6215EE-A4E0-4EF9-AF79-73CF80036802}" srcOrd="7" destOrd="0" presId="urn:microsoft.com/office/officeart/2005/8/layout/cycle8"/>
    <dgm:cxn modelId="{3617E611-83D6-4EB4-8A6A-7AF83C9E6BD7}" type="presParOf" srcId="{7BE471F5-E1E8-4B56-8F5C-9DA569747B29}" destId="{779576E2-5A6A-4500-9309-655DFC778E6A}" srcOrd="8" destOrd="0" presId="urn:microsoft.com/office/officeart/2005/8/layout/cycle8"/>
    <dgm:cxn modelId="{F3E1CBE9-0CC0-4220-93E9-F0402E199B3A}" type="presParOf" srcId="{7BE471F5-E1E8-4B56-8F5C-9DA569747B29}" destId="{1E980163-CEBA-4DB2-A39F-221964055934}" srcOrd="9" destOrd="0" presId="urn:microsoft.com/office/officeart/2005/8/layout/cycle8"/>
    <dgm:cxn modelId="{24CDEAC2-0D76-4A7C-9ED3-750F3F77907D}" type="presParOf" srcId="{7BE471F5-E1E8-4B56-8F5C-9DA569747B29}" destId="{DB4ADAD2-D62A-40B2-8DB7-8F8AAAB277E7}" srcOrd="10" destOrd="0" presId="urn:microsoft.com/office/officeart/2005/8/layout/cycle8"/>
    <dgm:cxn modelId="{111274E5-91DA-4C0F-8B24-1B15D98C63BF}" type="presParOf" srcId="{7BE471F5-E1E8-4B56-8F5C-9DA569747B29}" destId="{AA3B3C17-C641-4E13-950A-2355C9A40F81}" srcOrd="11" destOrd="0" presId="urn:microsoft.com/office/officeart/2005/8/layout/cycle8"/>
    <dgm:cxn modelId="{EC4B5934-3A9A-4658-9B16-AD8122AF3804}" type="presParOf" srcId="{7BE471F5-E1E8-4B56-8F5C-9DA569747B29}" destId="{CEE4365D-7902-4260-8810-E9DB37F901AD}" srcOrd="12" destOrd="0" presId="urn:microsoft.com/office/officeart/2005/8/layout/cycle8"/>
    <dgm:cxn modelId="{5029650C-3FE2-417C-9C62-932A07E297CC}" type="presParOf" srcId="{7BE471F5-E1E8-4B56-8F5C-9DA569747B29}" destId="{E1DB2403-D40B-4027-99FE-8E329245D151}" srcOrd="13" destOrd="0" presId="urn:microsoft.com/office/officeart/2005/8/layout/cycle8"/>
    <dgm:cxn modelId="{4BFBA475-38C4-47C4-A3F6-89CBBB02F3EA}" type="presParOf" srcId="{7BE471F5-E1E8-4B56-8F5C-9DA569747B29}" destId="{3253C4A2-64B8-446E-9FD9-0074633E0D37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8BB8CC8-6195-4F27-93AF-E84BD09E4E3A}" type="doc">
      <dgm:prSet loTypeId="urn:microsoft.com/office/officeart/2005/8/layout/pyramid1" loCatId="pyramid" qsTypeId="urn:microsoft.com/office/officeart/2005/8/quickstyle/3d2" qsCatId="3D" csTypeId="urn:microsoft.com/office/officeart/2005/8/colors/accent4_4" csCatId="accent4" phldr="1"/>
      <dgm:spPr/>
    </dgm:pt>
    <dgm:pt modelId="{CB03B788-779F-4C68-B9E4-A39736FD7BED}">
      <dgm:prSet phldrT="[Texto]" custT="1"/>
      <dgm:spPr>
        <a:solidFill>
          <a:srgbClr val="FB6305"/>
        </a:solidFill>
      </dgm:spPr>
      <dgm:t>
        <a:bodyPr/>
        <a:lstStyle/>
        <a:p>
          <a:r>
            <a:rPr lang="es-ES_tradnl" sz="2000" b="1" dirty="0" smtClean="0"/>
            <a:t>FÜÜSILINE VÄGIVALD</a:t>
          </a:r>
          <a:endParaRPr lang="es-ES" sz="2000" b="1" dirty="0"/>
        </a:p>
      </dgm:t>
    </dgm:pt>
    <dgm:pt modelId="{2BC9A33E-1C4B-4FC2-9A00-C3230312A179}" type="parTrans" cxnId="{947C1B55-6D48-42B1-BC41-C0BD0CBBE8CA}">
      <dgm:prSet/>
      <dgm:spPr/>
      <dgm:t>
        <a:bodyPr/>
        <a:lstStyle/>
        <a:p>
          <a:endParaRPr lang="es-ES"/>
        </a:p>
      </dgm:t>
    </dgm:pt>
    <dgm:pt modelId="{E96A53CC-E890-43A0-A5CC-F71C78765D3F}" type="sibTrans" cxnId="{947C1B55-6D48-42B1-BC41-C0BD0CBBE8CA}">
      <dgm:prSet/>
      <dgm:spPr/>
      <dgm:t>
        <a:bodyPr/>
        <a:lstStyle/>
        <a:p>
          <a:endParaRPr lang="es-ES"/>
        </a:p>
      </dgm:t>
    </dgm:pt>
    <dgm:pt modelId="{61CEB48D-1FCD-4567-9392-6C447A1108A5}">
      <dgm:prSet phldrT="[Texto]" custT="1"/>
      <dgm:spPr>
        <a:solidFill>
          <a:srgbClr val="D1F907"/>
        </a:solidFill>
      </dgm:spPr>
      <dgm:t>
        <a:bodyPr/>
        <a:lstStyle/>
        <a:p>
          <a:r>
            <a:rPr lang="es-ES_tradnl" sz="2000" b="1" dirty="0" smtClean="0"/>
            <a:t>VAIMNE VÄGIVALD</a:t>
          </a:r>
          <a:endParaRPr lang="es-ES" sz="2000" b="1" dirty="0"/>
        </a:p>
      </dgm:t>
    </dgm:pt>
    <dgm:pt modelId="{85ED317E-CB77-4EA4-A2FD-95B466BEB4AE}" type="parTrans" cxnId="{C996E151-24D3-43BA-82BF-937885DE260F}">
      <dgm:prSet/>
      <dgm:spPr/>
      <dgm:t>
        <a:bodyPr/>
        <a:lstStyle/>
        <a:p>
          <a:endParaRPr lang="es-ES"/>
        </a:p>
      </dgm:t>
    </dgm:pt>
    <dgm:pt modelId="{7CB706E2-031B-4B89-B3C9-458B3CE2A965}" type="sibTrans" cxnId="{C996E151-24D3-43BA-82BF-937885DE260F}">
      <dgm:prSet/>
      <dgm:spPr/>
      <dgm:t>
        <a:bodyPr/>
        <a:lstStyle/>
        <a:p>
          <a:endParaRPr lang="es-ES"/>
        </a:p>
      </dgm:t>
    </dgm:pt>
    <dgm:pt modelId="{BA2C66C5-9C26-4754-BC6F-56000212DED4}">
      <dgm:prSet phldrT="[Texto]" custT="1"/>
      <dgm:spPr>
        <a:solidFill>
          <a:srgbClr val="DEF373"/>
        </a:solidFill>
      </dgm:spPr>
      <dgm:t>
        <a:bodyPr/>
        <a:lstStyle/>
        <a:p>
          <a:r>
            <a:rPr lang="es-ES" sz="2000" b="1" i="0" dirty="0" smtClean="0"/>
            <a:t>MEESŠOVINISMI ILMINGUD</a:t>
          </a:r>
          <a:endParaRPr lang="es-ES" sz="2000" b="1" i="0" dirty="0"/>
        </a:p>
      </dgm:t>
    </dgm:pt>
    <dgm:pt modelId="{EF850FA4-5361-4619-ABCB-3AA6EE42BD74}" type="parTrans" cxnId="{C23545E9-4454-4443-BFC6-7ECD3C8D011B}">
      <dgm:prSet/>
      <dgm:spPr/>
      <dgm:t>
        <a:bodyPr/>
        <a:lstStyle/>
        <a:p>
          <a:endParaRPr lang="es-ES"/>
        </a:p>
      </dgm:t>
    </dgm:pt>
    <dgm:pt modelId="{CAF541CA-890A-4FC8-A60C-D974FDDF5875}" type="sibTrans" cxnId="{C23545E9-4454-4443-BFC6-7ECD3C8D011B}">
      <dgm:prSet/>
      <dgm:spPr/>
      <dgm:t>
        <a:bodyPr/>
        <a:lstStyle/>
        <a:p>
          <a:endParaRPr lang="es-ES"/>
        </a:p>
      </dgm:t>
    </dgm:pt>
    <dgm:pt modelId="{7068829F-82C7-4AF6-A953-EC9CC92D98F9}">
      <dgm:prSet custT="1"/>
      <dgm:spPr>
        <a:solidFill>
          <a:srgbClr val="CC0000"/>
        </a:solidFill>
      </dgm:spPr>
      <dgm:t>
        <a:bodyPr anchor="b"/>
        <a:lstStyle/>
        <a:p>
          <a:r>
            <a:rPr lang="es-ES" sz="1800" b="1" dirty="0" smtClean="0"/>
            <a:t>SURM</a:t>
          </a:r>
          <a:endParaRPr lang="es-ES" sz="1800" b="1" dirty="0"/>
        </a:p>
      </dgm:t>
    </dgm:pt>
    <dgm:pt modelId="{EE56DE1C-F3B5-429A-9B9C-CF6340D0CEE3}" type="parTrans" cxnId="{75ECAA43-F733-4C0B-AEBA-6C6E89EEB31B}">
      <dgm:prSet/>
      <dgm:spPr/>
      <dgm:t>
        <a:bodyPr/>
        <a:lstStyle/>
        <a:p>
          <a:endParaRPr lang="es-ES"/>
        </a:p>
      </dgm:t>
    </dgm:pt>
    <dgm:pt modelId="{860BE73E-B7D8-4707-A9D4-6D45622C44DB}" type="sibTrans" cxnId="{75ECAA43-F733-4C0B-AEBA-6C6E89EEB31B}">
      <dgm:prSet/>
      <dgm:spPr/>
      <dgm:t>
        <a:bodyPr/>
        <a:lstStyle/>
        <a:p>
          <a:endParaRPr lang="es-ES"/>
        </a:p>
      </dgm:t>
    </dgm:pt>
    <dgm:pt modelId="{524DFFEE-284C-4CD1-98FD-8A82A1C7D559}" type="pres">
      <dgm:prSet presAssocID="{D8BB8CC8-6195-4F27-93AF-E84BD09E4E3A}" presName="Name0" presStyleCnt="0">
        <dgm:presLayoutVars>
          <dgm:dir/>
          <dgm:animLvl val="lvl"/>
          <dgm:resizeHandles val="exact"/>
        </dgm:presLayoutVars>
      </dgm:prSet>
      <dgm:spPr/>
    </dgm:pt>
    <dgm:pt modelId="{97D9B557-A6E2-446E-8375-F03CB7D75BE8}" type="pres">
      <dgm:prSet presAssocID="{7068829F-82C7-4AF6-A953-EC9CC92D98F9}" presName="Name8" presStyleCnt="0"/>
      <dgm:spPr/>
    </dgm:pt>
    <dgm:pt modelId="{75D4A50F-DF75-483B-9D0C-9804051C9E02}" type="pres">
      <dgm:prSet presAssocID="{7068829F-82C7-4AF6-A953-EC9CC92D98F9}" presName="level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0BAC063-67C9-4FDE-AE64-CBCCE54DF755}" type="pres">
      <dgm:prSet presAssocID="{7068829F-82C7-4AF6-A953-EC9CC92D98F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9555D19-AED7-496A-BFC4-18EBE73A2B80}" type="pres">
      <dgm:prSet presAssocID="{CB03B788-779F-4C68-B9E4-A39736FD7BED}" presName="Name8" presStyleCnt="0"/>
      <dgm:spPr/>
    </dgm:pt>
    <dgm:pt modelId="{5A50CEC2-018E-4BAD-921D-BD8B24CACE71}" type="pres">
      <dgm:prSet presAssocID="{CB03B788-779F-4C68-B9E4-A39736FD7BED}" presName="level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90BABDA-DE01-4BEF-87E0-F351BCCA1C79}" type="pres">
      <dgm:prSet presAssocID="{CB03B788-779F-4C68-B9E4-A39736FD7BE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1EA34F7-273B-4A63-936E-CD3615CF12C8}" type="pres">
      <dgm:prSet presAssocID="{61CEB48D-1FCD-4567-9392-6C447A1108A5}" presName="Name8" presStyleCnt="0"/>
      <dgm:spPr/>
    </dgm:pt>
    <dgm:pt modelId="{BD92450B-69CF-4807-8E0A-42EA016BD3B5}" type="pres">
      <dgm:prSet presAssocID="{61CEB48D-1FCD-4567-9392-6C447A1108A5}" presName="level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339DDBF-A1F1-45BF-9ECE-E61960F3F97C}" type="pres">
      <dgm:prSet presAssocID="{61CEB48D-1FCD-4567-9392-6C447A1108A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80C5E13-083A-4EF0-AB19-7387B72D9F27}" type="pres">
      <dgm:prSet presAssocID="{BA2C66C5-9C26-4754-BC6F-56000212DED4}" presName="Name8" presStyleCnt="0"/>
      <dgm:spPr/>
    </dgm:pt>
    <dgm:pt modelId="{6404C2E0-25FA-47B7-A3D8-132574A304E6}" type="pres">
      <dgm:prSet presAssocID="{BA2C66C5-9C26-4754-BC6F-56000212DED4}" presName="level" presStyleLbl="node1" presStyleIdx="3" presStyleCnt="4" custLinFactNeighborY="-2329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9C55EDB-C1E6-4351-BE41-F57B4A9645F6}" type="pres">
      <dgm:prSet presAssocID="{BA2C66C5-9C26-4754-BC6F-56000212DED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B5124D8-0E59-4E96-BA7A-AB60EBC1F250}" type="presOf" srcId="{BA2C66C5-9C26-4754-BC6F-56000212DED4}" destId="{09C55EDB-C1E6-4351-BE41-F57B4A9645F6}" srcOrd="1" destOrd="0" presId="urn:microsoft.com/office/officeart/2005/8/layout/pyramid1"/>
    <dgm:cxn modelId="{8E0FCB91-413A-4B91-85FA-A49C85A74C56}" type="presOf" srcId="{BA2C66C5-9C26-4754-BC6F-56000212DED4}" destId="{6404C2E0-25FA-47B7-A3D8-132574A304E6}" srcOrd="0" destOrd="0" presId="urn:microsoft.com/office/officeart/2005/8/layout/pyramid1"/>
    <dgm:cxn modelId="{C23545E9-4454-4443-BFC6-7ECD3C8D011B}" srcId="{D8BB8CC8-6195-4F27-93AF-E84BD09E4E3A}" destId="{BA2C66C5-9C26-4754-BC6F-56000212DED4}" srcOrd="3" destOrd="0" parTransId="{EF850FA4-5361-4619-ABCB-3AA6EE42BD74}" sibTransId="{CAF541CA-890A-4FC8-A60C-D974FDDF5875}"/>
    <dgm:cxn modelId="{908CAFFB-0206-4C0F-A175-B0167D731E9C}" type="presOf" srcId="{61CEB48D-1FCD-4567-9392-6C447A1108A5}" destId="{C339DDBF-A1F1-45BF-9ECE-E61960F3F97C}" srcOrd="1" destOrd="0" presId="urn:microsoft.com/office/officeart/2005/8/layout/pyramid1"/>
    <dgm:cxn modelId="{A737EE60-82C8-48F2-B644-98417FD30A6F}" type="presOf" srcId="{7068829F-82C7-4AF6-A953-EC9CC92D98F9}" destId="{75D4A50F-DF75-483B-9D0C-9804051C9E02}" srcOrd="0" destOrd="0" presId="urn:microsoft.com/office/officeart/2005/8/layout/pyramid1"/>
    <dgm:cxn modelId="{4CEB0D6B-4378-47BA-B026-3FE469D79852}" type="presOf" srcId="{61CEB48D-1FCD-4567-9392-6C447A1108A5}" destId="{BD92450B-69CF-4807-8E0A-42EA016BD3B5}" srcOrd="0" destOrd="0" presId="urn:microsoft.com/office/officeart/2005/8/layout/pyramid1"/>
    <dgm:cxn modelId="{EE97CD7C-59AB-48D8-BABB-269D93A8315A}" type="presOf" srcId="{CB03B788-779F-4C68-B9E4-A39736FD7BED}" destId="{5A50CEC2-018E-4BAD-921D-BD8B24CACE71}" srcOrd="0" destOrd="0" presId="urn:microsoft.com/office/officeart/2005/8/layout/pyramid1"/>
    <dgm:cxn modelId="{FDD62B64-A0E4-4FB1-AB4F-EA6EA1626C43}" type="presOf" srcId="{CB03B788-779F-4C68-B9E4-A39736FD7BED}" destId="{890BABDA-DE01-4BEF-87E0-F351BCCA1C79}" srcOrd="1" destOrd="0" presId="urn:microsoft.com/office/officeart/2005/8/layout/pyramid1"/>
    <dgm:cxn modelId="{3032F5A5-EC27-44DD-88A7-65E97E775E81}" type="presOf" srcId="{D8BB8CC8-6195-4F27-93AF-E84BD09E4E3A}" destId="{524DFFEE-284C-4CD1-98FD-8A82A1C7D559}" srcOrd="0" destOrd="0" presId="urn:microsoft.com/office/officeart/2005/8/layout/pyramid1"/>
    <dgm:cxn modelId="{75ECAA43-F733-4C0B-AEBA-6C6E89EEB31B}" srcId="{D8BB8CC8-6195-4F27-93AF-E84BD09E4E3A}" destId="{7068829F-82C7-4AF6-A953-EC9CC92D98F9}" srcOrd="0" destOrd="0" parTransId="{EE56DE1C-F3B5-429A-9B9C-CF6340D0CEE3}" sibTransId="{860BE73E-B7D8-4707-A9D4-6D45622C44DB}"/>
    <dgm:cxn modelId="{947C1B55-6D48-42B1-BC41-C0BD0CBBE8CA}" srcId="{D8BB8CC8-6195-4F27-93AF-E84BD09E4E3A}" destId="{CB03B788-779F-4C68-B9E4-A39736FD7BED}" srcOrd="1" destOrd="0" parTransId="{2BC9A33E-1C4B-4FC2-9A00-C3230312A179}" sibTransId="{E96A53CC-E890-43A0-A5CC-F71C78765D3F}"/>
    <dgm:cxn modelId="{C996E151-24D3-43BA-82BF-937885DE260F}" srcId="{D8BB8CC8-6195-4F27-93AF-E84BD09E4E3A}" destId="{61CEB48D-1FCD-4567-9392-6C447A1108A5}" srcOrd="2" destOrd="0" parTransId="{85ED317E-CB77-4EA4-A2FD-95B466BEB4AE}" sibTransId="{7CB706E2-031B-4B89-B3C9-458B3CE2A965}"/>
    <dgm:cxn modelId="{AFED03B2-BB1B-4C82-ABD4-82E3045337A5}" type="presOf" srcId="{7068829F-82C7-4AF6-A953-EC9CC92D98F9}" destId="{A0BAC063-67C9-4FDE-AE64-CBCCE54DF755}" srcOrd="1" destOrd="0" presId="urn:microsoft.com/office/officeart/2005/8/layout/pyramid1"/>
    <dgm:cxn modelId="{C012E0BE-4CEF-46A6-B654-D35DA8533EDE}" type="presParOf" srcId="{524DFFEE-284C-4CD1-98FD-8A82A1C7D559}" destId="{97D9B557-A6E2-446E-8375-F03CB7D75BE8}" srcOrd="0" destOrd="0" presId="urn:microsoft.com/office/officeart/2005/8/layout/pyramid1"/>
    <dgm:cxn modelId="{9AD098C1-95F9-4376-85EA-825B2B3A6889}" type="presParOf" srcId="{97D9B557-A6E2-446E-8375-F03CB7D75BE8}" destId="{75D4A50F-DF75-483B-9D0C-9804051C9E02}" srcOrd="0" destOrd="0" presId="urn:microsoft.com/office/officeart/2005/8/layout/pyramid1"/>
    <dgm:cxn modelId="{3BEC3FB5-6868-450D-A928-DA37A6BD85F8}" type="presParOf" srcId="{97D9B557-A6E2-446E-8375-F03CB7D75BE8}" destId="{A0BAC063-67C9-4FDE-AE64-CBCCE54DF755}" srcOrd="1" destOrd="0" presId="urn:microsoft.com/office/officeart/2005/8/layout/pyramid1"/>
    <dgm:cxn modelId="{B047D673-3905-4133-85A6-4A29EF14DE42}" type="presParOf" srcId="{524DFFEE-284C-4CD1-98FD-8A82A1C7D559}" destId="{F9555D19-AED7-496A-BFC4-18EBE73A2B80}" srcOrd="1" destOrd="0" presId="urn:microsoft.com/office/officeart/2005/8/layout/pyramid1"/>
    <dgm:cxn modelId="{887C2D4E-F718-4139-BDE7-414B7E9F15CD}" type="presParOf" srcId="{F9555D19-AED7-496A-BFC4-18EBE73A2B80}" destId="{5A50CEC2-018E-4BAD-921D-BD8B24CACE71}" srcOrd="0" destOrd="0" presId="urn:microsoft.com/office/officeart/2005/8/layout/pyramid1"/>
    <dgm:cxn modelId="{044556CE-8DDC-4ED9-A3A3-0BDE7A78124A}" type="presParOf" srcId="{F9555D19-AED7-496A-BFC4-18EBE73A2B80}" destId="{890BABDA-DE01-4BEF-87E0-F351BCCA1C79}" srcOrd="1" destOrd="0" presId="urn:microsoft.com/office/officeart/2005/8/layout/pyramid1"/>
    <dgm:cxn modelId="{D0324D52-B5FA-4949-8B87-DE88E7C82560}" type="presParOf" srcId="{524DFFEE-284C-4CD1-98FD-8A82A1C7D559}" destId="{C1EA34F7-273B-4A63-936E-CD3615CF12C8}" srcOrd="2" destOrd="0" presId="urn:microsoft.com/office/officeart/2005/8/layout/pyramid1"/>
    <dgm:cxn modelId="{06AAFFB6-0C27-4174-B812-88BB4F30AEB5}" type="presParOf" srcId="{C1EA34F7-273B-4A63-936E-CD3615CF12C8}" destId="{BD92450B-69CF-4807-8E0A-42EA016BD3B5}" srcOrd="0" destOrd="0" presId="urn:microsoft.com/office/officeart/2005/8/layout/pyramid1"/>
    <dgm:cxn modelId="{09D77875-DAEB-4442-8C9D-8F4FD9DEDF22}" type="presParOf" srcId="{C1EA34F7-273B-4A63-936E-CD3615CF12C8}" destId="{C339DDBF-A1F1-45BF-9ECE-E61960F3F97C}" srcOrd="1" destOrd="0" presId="urn:microsoft.com/office/officeart/2005/8/layout/pyramid1"/>
    <dgm:cxn modelId="{FCC92DEB-5A23-46F9-9892-9CD5789391A2}" type="presParOf" srcId="{524DFFEE-284C-4CD1-98FD-8A82A1C7D559}" destId="{680C5E13-083A-4EF0-AB19-7387B72D9F27}" srcOrd="3" destOrd="0" presId="urn:microsoft.com/office/officeart/2005/8/layout/pyramid1"/>
    <dgm:cxn modelId="{1905C9A6-9B70-495F-B391-D780236E21D5}" type="presParOf" srcId="{680C5E13-083A-4EF0-AB19-7387B72D9F27}" destId="{6404C2E0-25FA-47B7-A3D8-132574A304E6}" srcOrd="0" destOrd="0" presId="urn:microsoft.com/office/officeart/2005/8/layout/pyramid1"/>
    <dgm:cxn modelId="{618FC1C1-4791-49D4-890E-6F61EE9DE322}" type="presParOf" srcId="{680C5E13-083A-4EF0-AB19-7387B72D9F27}" destId="{09C55EDB-C1E6-4351-BE41-F57B4A9645F6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8BB8CC8-6195-4F27-93AF-E84BD09E4E3A}" type="doc">
      <dgm:prSet loTypeId="urn:microsoft.com/office/officeart/2005/8/layout/pyramid1" loCatId="pyramid" qsTypeId="urn:microsoft.com/office/officeart/2005/8/quickstyle/3d2" qsCatId="3D" csTypeId="urn:microsoft.com/office/officeart/2005/8/colors/accent4_4" csCatId="accent4" phldr="1"/>
      <dgm:spPr/>
    </dgm:pt>
    <dgm:pt modelId="{BA2C66C5-9C26-4754-BC6F-56000212DED4}">
      <dgm:prSet phldrT="[Texto]" custT="1"/>
      <dgm:spPr>
        <a:solidFill>
          <a:srgbClr val="DEF373"/>
        </a:solidFill>
      </dgm:spPr>
      <dgm:t>
        <a:bodyPr/>
        <a:lstStyle/>
        <a:p>
          <a:endParaRPr lang="es-ES_tradnl" sz="2000" b="1" dirty="0" smtClean="0"/>
        </a:p>
        <a:p>
          <a:r>
            <a:rPr lang="es-ES_tradnl" sz="2000" b="1" i="0" dirty="0" smtClean="0"/>
            <a:t>MEESŠOVINISMI ILMINGUD</a:t>
          </a:r>
        </a:p>
      </dgm:t>
    </dgm:pt>
    <dgm:pt modelId="{EF850FA4-5361-4619-ABCB-3AA6EE42BD74}" type="parTrans" cxnId="{C23545E9-4454-4443-BFC6-7ECD3C8D011B}">
      <dgm:prSet/>
      <dgm:spPr/>
      <dgm:t>
        <a:bodyPr/>
        <a:lstStyle/>
        <a:p>
          <a:endParaRPr lang="es-ES"/>
        </a:p>
      </dgm:t>
    </dgm:pt>
    <dgm:pt modelId="{CAF541CA-890A-4FC8-A60C-D974FDDF5875}" type="sibTrans" cxnId="{C23545E9-4454-4443-BFC6-7ECD3C8D011B}">
      <dgm:prSet/>
      <dgm:spPr/>
      <dgm:t>
        <a:bodyPr/>
        <a:lstStyle/>
        <a:p>
          <a:endParaRPr lang="es-ES"/>
        </a:p>
      </dgm:t>
    </dgm:pt>
    <dgm:pt modelId="{524DFFEE-284C-4CD1-98FD-8A82A1C7D559}" type="pres">
      <dgm:prSet presAssocID="{D8BB8CC8-6195-4F27-93AF-E84BD09E4E3A}" presName="Name0" presStyleCnt="0">
        <dgm:presLayoutVars>
          <dgm:dir/>
          <dgm:animLvl val="lvl"/>
          <dgm:resizeHandles val="exact"/>
        </dgm:presLayoutVars>
      </dgm:prSet>
      <dgm:spPr/>
    </dgm:pt>
    <dgm:pt modelId="{680C5E13-083A-4EF0-AB19-7387B72D9F27}" type="pres">
      <dgm:prSet presAssocID="{BA2C66C5-9C26-4754-BC6F-56000212DED4}" presName="Name8" presStyleCnt="0"/>
      <dgm:spPr/>
    </dgm:pt>
    <dgm:pt modelId="{6404C2E0-25FA-47B7-A3D8-132574A304E6}" type="pres">
      <dgm:prSet presAssocID="{BA2C66C5-9C26-4754-BC6F-56000212DED4}" presName="level" presStyleLbl="node1" presStyleIdx="0" presStyleCnt="1" custLinFactNeighborY="-2329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9C55EDB-C1E6-4351-BE41-F57B4A9645F6}" type="pres">
      <dgm:prSet presAssocID="{BA2C66C5-9C26-4754-BC6F-56000212DED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E2DF94C-302B-43C7-9B1D-51F1611E07AE}" type="presOf" srcId="{D8BB8CC8-6195-4F27-93AF-E84BD09E4E3A}" destId="{524DFFEE-284C-4CD1-98FD-8A82A1C7D559}" srcOrd="0" destOrd="0" presId="urn:microsoft.com/office/officeart/2005/8/layout/pyramid1"/>
    <dgm:cxn modelId="{9E1E85E2-16DA-41F8-95B7-AFBB7ACE1548}" type="presOf" srcId="{BA2C66C5-9C26-4754-BC6F-56000212DED4}" destId="{09C55EDB-C1E6-4351-BE41-F57B4A9645F6}" srcOrd="1" destOrd="0" presId="urn:microsoft.com/office/officeart/2005/8/layout/pyramid1"/>
    <dgm:cxn modelId="{C23545E9-4454-4443-BFC6-7ECD3C8D011B}" srcId="{D8BB8CC8-6195-4F27-93AF-E84BD09E4E3A}" destId="{BA2C66C5-9C26-4754-BC6F-56000212DED4}" srcOrd="0" destOrd="0" parTransId="{EF850FA4-5361-4619-ABCB-3AA6EE42BD74}" sibTransId="{CAF541CA-890A-4FC8-A60C-D974FDDF5875}"/>
    <dgm:cxn modelId="{4A36D697-5C7E-42C4-B8A1-5432D50C0FDD}" type="presOf" srcId="{BA2C66C5-9C26-4754-BC6F-56000212DED4}" destId="{6404C2E0-25FA-47B7-A3D8-132574A304E6}" srcOrd="0" destOrd="0" presId="urn:microsoft.com/office/officeart/2005/8/layout/pyramid1"/>
    <dgm:cxn modelId="{5B1444B4-FE36-40C9-8141-DB9EFCE40C5A}" type="presParOf" srcId="{524DFFEE-284C-4CD1-98FD-8A82A1C7D559}" destId="{680C5E13-083A-4EF0-AB19-7387B72D9F27}" srcOrd="0" destOrd="0" presId="urn:microsoft.com/office/officeart/2005/8/layout/pyramid1"/>
    <dgm:cxn modelId="{A503FE6D-A9AB-4D66-B147-029585C9184C}" type="presParOf" srcId="{680C5E13-083A-4EF0-AB19-7387B72D9F27}" destId="{6404C2E0-25FA-47B7-A3D8-132574A304E6}" srcOrd="0" destOrd="0" presId="urn:microsoft.com/office/officeart/2005/8/layout/pyramid1"/>
    <dgm:cxn modelId="{56336EA2-B4CC-4D2C-9311-6E877685EE09}" type="presParOf" srcId="{680C5E13-083A-4EF0-AB19-7387B72D9F27}" destId="{09C55EDB-C1E6-4351-BE41-F57B4A9645F6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8BB8CC8-6195-4F27-93AF-E84BD09E4E3A}" type="doc">
      <dgm:prSet loTypeId="urn:microsoft.com/office/officeart/2005/8/layout/pyramid1" loCatId="pyramid" qsTypeId="urn:microsoft.com/office/officeart/2005/8/quickstyle/3d2" qsCatId="3D" csTypeId="urn:microsoft.com/office/officeart/2005/8/colors/accent4_4" csCatId="accent4" phldr="1"/>
      <dgm:spPr/>
    </dgm:pt>
    <dgm:pt modelId="{61CEB48D-1FCD-4567-9392-6C447A1108A5}">
      <dgm:prSet phldrT="[Texto]" custT="1"/>
      <dgm:spPr>
        <a:solidFill>
          <a:srgbClr val="D1F907"/>
        </a:solidFill>
      </dgm:spPr>
      <dgm:t>
        <a:bodyPr/>
        <a:lstStyle/>
        <a:p>
          <a:endParaRPr lang="es-ES_tradnl" sz="2000" b="1" dirty="0" smtClean="0"/>
        </a:p>
        <a:p>
          <a:r>
            <a:rPr lang="es-ES_tradnl" sz="2000" b="1" dirty="0" smtClean="0"/>
            <a:t>VAIMNE VÄGIVALD</a:t>
          </a:r>
          <a:endParaRPr lang="es-ES" sz="2000" b="1" dirty="0"/>
        </a:p>
      </dgm:t>
    </dgm:pt>
    <dgm:pt modelId="{85ED317E-CB77-4EA4-A2FD-95B466BEB4AE}" type="parTrans" cxnId="{C996E151-24D3-43BA-82BF-937885DE260F}">
      <dgm:prSet/>
      <dgm:spPr/>
      <dgm:t>
        <a:bodyPr/>
        <a:lstStyle/>
        <a:p>
          <a:endParaRPr lang="es-ES"/>
        </a:p>
      </dgm:t>
    </dgm:pt>
    <dgm:pt modelId="{7CB706E2-031B-4B89-B3C9-458B3CE2A965}" type="sibTrans" cxnId="{C996E151-24D3-43BA-82BF-937885DE260F}">
      <dgm:prSet/>
      <dgm:spPr/>
      <dgm:t>
        <a:bodyPr/>
        <a:lstStyle/>
        <a:p>
          <a:endParaRPr lang="es-ES"/>
        </a:p>
      </dgm:t>
    </dgm:pt>
    <dgm:pt modelId="{524DFFEE-284C-4CD1-98FD-8A82A1C7D559}" type="pres">
      <dgm:prSet presAssocID="{D8BB8CC8-6195-4F27-93AF-E84BD09E4E3A}" presName="Name0" presStyleCnt="0">
        <dgm:presLayoutVars>
          <dgm:dir/>
          <dgm:animLvl val="lvl"/>
          <dgm:resizeHandles val="exact"/>
        </dgm:presLayoutVars>
      </dgm:prSet>
      <dgm:spPr/>
    </dgm:pt>
    <dgm:pt modelId="{C1EA34F7-273B-4A63-936E-CD3615CF12C8}" type="pres">
      <dgm:prSet presAssocID="{61CEB48D-1FCD-4567-9392-6C447A1108A5}" presName="Name8" presStyleCnt="0"/>
      <dgm:spPr/>
    </dgm:pt>
    <dgm:pt modelId="{BD92450B-69CF-4807-8E0A-42EA016BD3B5}" type="pres">
      <dgm:prSet presAssocID="{61CEB48D-1FCD-4567-9392-6C447A1108A5}" presName="level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339DDBF-A1F1-45BF-9ECE-E61960F3F97C}" type="pres">
      <dgm:prSet presAssocID="{61CEB48D-1FCD-4567-9392-6C447A1108A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C147B3D-C2A1-4DF7-B0F6-5972125A0CED}" type="presOf" srcId="{D8BB8CC8-6195-4F27-93AF-E84BD09E4E3A}" destId="{524DFFEE-284C-4CD1-98FD-8A82A1C7D559}" srcOrd="0" destOrd="0" presId="urn:microsoft.com/office/officeart/2005/8/layout/pyramid1"/>
    <dgm:cxn modelId="{695EE6F6-9C21-4766-9CE8-4DFB1AEE8A5D}" type="presOf" srcId="{61CEB48D-1FCD-4567-9392-6C447A1108A5}" destId="{C339DDBF-A1F1-45BF-9ECE-E61960F3F97C}" srcOrd="1" destOrd="0" presId="urn:microsoft.com/office/officeart/2005/8/layout/pyramid1"/>
    <dgm:cxn modelId="{5716FD3A-F402-44FB-B914-63A7E06F8613}" type="presOf" srcId="{61CEB48D-1FCD-4567-9392-6C447A1108A5}" destId="{BD92450B-69CF-4807-8E0A-42EA016BD3B5}" srcOrd="0" destOrd="0" presId="urn:microsoft.com/office/officeart/2005/8/layout/pyramid1"/>
    <dgm:cxn modelId="{C996E151-24D3-43BA-82BF-937885DE260F}" srcId="{D8BB8CC8-6195-4F27-93AF-E84BD09E4E3A}" destId="{61CEB48D-1FCD-4567-9392-6C447A1108A5}" srcOrd="0" destOrd="0" parTransId="{85ED317E-CB77-4EA4-A2FD-95B466BEB4AE}" sibTransId="{7CB706E2-031B-4B89-B3C9-458B3CE2A965}"/>
    <dgm:cxn modelId="{30C1059A-28DA-4D14-991C-D8755DB295A0}" type="presParOf" srcId="{524DFFEE-284C-4CD1-98FD-8A82A1C7D559}" destId="{C1EA34F7-273B-4A63-936E-CD3615CF12C8}" srcOrd="0" destOrd="0" presId="urn:microsoft.com/office/officeart/2005/8/layout/pyramid1"/>
    <dgm:cxn modelId="{D9C4ECA3-D1A3-44DD-99B7-5E842304F5B5}" type="presParOf" srcId="{C1EA34F7-273B-4A63-936E-CD3615CF12C8}" destId="{BD92450B-69CF-4807-8E0A-42EA016BD3B5}" srcOrd="0" destOrd="0" presId="urn:microsoft.com/office/officeart/2005/8/layout/pyramid1"/>
    <dgm:cxn modelId="{C5BB7800-3A7B-45DF-88A8-CFBF9060CD6F}" type="presParOf" srcId="{C1EA34F7-273B-4A63-936E-CD3615CF12C8}" destId="{C339DDBF-A1F1-45BF-9ECE-E61960F3F97C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8BB8CC8-6195-4F27-93AF-E84BD09E4E3A}" type="doc">
      <dgm:prSet loTypeId="urn:microsoft.com/office/officeart/2005/8/layout/pyramid1" loCatId="pyramid" qsTypeId="urn:microsoft.com/office/officeart/2005/8/quickstyle/3d2" qsCatId="3D" csTypeId="urn:microsoft.com/office/officeart/2005/8/colors/accent4_4" csCatId="accent4" phldr="1"/>
      <dgm:spPr/>
    </dgm:pt>
    <dgm:pt modelId="{CB03B788-779F-4C68-B9E4-A39736FD7BED}">
      <dgm:prSet phldrT="[Texto]" custT="1"/>
      <dgm:spPr>
        <a:solidFill>
          <a:srgbClr val="FB6305"/>
        </a:solidFill>
      </dgm:spPr>
      <dgm:t>
        <a:bodyPr/>
        <a:lstStyle/>
        <a:p>
          <a:endParaRPr lang="es-ES_tradnl" sz="2000" b="1" dirty="0" smtClean="0"/>
        </a:p>
        <a:p>
          <a:r>
            <a:rPr lang="es-ES_tradnl" sz="2000" b="1" dirty="0" smtClean="0"/>
            <a:t>FÜÜSILINE VÄGIVALD</a:t>
          </a:r>
          <a:endParaRPr lang="es-ES" sz="2000" b="1" dirty="0"/>
        </a:p>
      </dgm:t>
    </dgm:pt>
    <dgm:pt modelId="{2BC9A33E-1C4B-4FC2-9A00-C3230312A179}" type="parTrans" cxnId="{947C1B55-6D48-42B1-BC41-C0BD0CBBE8CA}">
      <dgm:prSet/>
      <dgm:spPr/>
      <dgm:t>
        <a:bodyPr/>
        <a:lstStyle/>
        <a:p>
          <a:endParaRPr lang="es-ES"/>
        </a:p>
      </dgm:t>
    </dgm:pt>
    <dgm:pt modelId="{E96A53CC-E890-43A0-A5CC-F71C78765D3F}" type="sibTrans" cxnId="{947C1B55-6D48-42B1-BC41-C0BD0CBBE8CA}">
      <dgm:prSet/>
      <dgm:spPr/>
      <dgm:t>
        <a:bodyPr/>
        <a:lstStyle/>
        <a:p>
          <a:endParaRPr lang="es-ES"/>
        </a:p>
      </dgm:t>
    </dgm:pt>
    <dgm:pt modelId="{524DFFEE-284C-4CD1-98FD-8A82A1C7D559}" type="pres">
      <dgm:prSet presAssocID="{D8BB8CC8-6195-4F27-93AF-E84BD09E4E3A}" presName="Name0" presStyleCnt="0">
        <dgm:presLayoutVars>
          <dgm:dir/>
          <dgm:animLvl val="lvl"/>
          <dgm:resizeHandles val="exact"/>
        </dgm:presLayoutVars>
      </dgm:prSet>
      <dgm:spPr/>
    </dgm:pt>
    <dgm:pt modelId="{F9555D19-AED7-496A-BFC4-18EBE73A2B80}" type="pres">
      <dgm:prSet presAssocID="{CB03B788-779F-4C68-B9E4-A39736FD7BED}" presName="Name8" presStyleCnt="0"/>
      <dgm:spPr/>
    </dgm:pt>
    <dgm:pt modelId="{5A50CEC2-018E-4BAD-921D-BD8B24CACE71}" type="pres">
      <dgm:prSet presAssocID="{CB03B788-779F-4C68-B9E4-A39736FD7BED}" presName="level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90BABDA-DE01-4BEF-87E0-F351BCCA1C79}" type="pres">
      <dgm:prSet presAssocID="{CB03B788-779F-4C68-B9E4-A39736FD7BE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47C1B55-6D48-42B1-BC41-C0BD0CBBE8CA}" srcId="{D8BB8CC8-6195-4F27-93AF-E84BD09E4E3A}" destId="{CB03B788-779F-4C68-B9E4-A39736FD7BED}" srcOrd="0" destOrd="0" parTransId="{2BC9A33E-1C4B-4FC2-9A00-C3230312A179}" sibTransId="{E96A53CC-E890-43A0-A5CC-F71C78765D3F}"/>
    <dgm:cxn modelId="{B55F3468-CD78-4D37-9624-15FF21C3B0F9}" type="presOf" srcId="{D8BB8CC8-6195-4F27-93AF-E84BD09E4E3A}" destId="{524DFFEE-284C-4CD1-98FD-8A82A1C7D559}" srcOrd="0" destOrd="0" presId="urn:microsoft.com/office/officeart/2005/8/layout/pyramid1"/>
    <dgm:cxn modelId="{3AF10AB5-8FC3-480D-9AC8-3686DACF02C4}" type="presOf" srcId="{CB03B788-779F-4C68-B9E4-A39736FD7BED}" destId="{5A50CEC2-018E-4BAD-921D-BD8B24CACE71}" srcOrd="0" destOrd="0" presId="urn:microsoft.com/office/officeart/2005/8/layout/pyramid1"/>
    <dgm:cxn modelId="{BEE94A9F-AA06-4CAF-AD69-241E26E764A0}" type="presOf" srcId="{CB03B788-779F-4C68-B9E4-A39736FD7BED}" destId="{890BABDA-DE01-4BEF-87E0-F351BCCA1C79}" srcOrd="1" destOrd="0" presId="urn:microsoft.com/office/officeart/2005/8/layout/pyramid1"/>
    <dgm:cxn modelId="{102C4A51-2DC4-45BC-B35F-3AA4DBFEACED}" type="presParOf" srcId="{524DFFEE-284C-4CD1-98FD-8A82A1C7D559}" destId="{F9555D19-AED7-496A-BFC4-18EBE73A2B80}" srcOrd="0" destOrd="0" presId="urn:microsoft.com/office/officeart/2005/8/layout/pyramid1"/>
    <dgm:cxn modelId="{3A4574D2-F806-4976-BC7B-EC11AFF82D4A}" type="presParOf" srcId="{F9555D19-AED7-496A-BFC4-18EBE73A2B80}" destId="{5A50CEC2-018E-4BAD-921D-BD8B24CACE71}" srcOrd="0" destOrd="0" presId="urn:microsoft.com/office/officeart/2005/8/layout/pyramid1"/>
    <dgm:cxn modelId="{C08EAB74-852B-47E1-92A5-38B3191CA70B}" type="presParOf" srcId="{F9555D19-AED7-496A-BFC4-18EBE73A2B80}" destId="{890BABDA-DE01-4BEF-87E0-F351BCCA1C79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8BB8CC8-6195-4F27-93AF-E84BD09E4E3A}" type="doc">
      <dgm:prSet loTypeId="urn:microsoft.com/office/officeart/2005/8/layout/pyramid1" loCatId="pyramid" qsTypeId="urn:microsoft.com/office/officeart/2005/8/quickstyle/3d2" qsCatId="3D" csTypeId="urn:microsoft.com/office/officeart/2005/8/colors/accent4_4" csCatId="accent4" phldr="1"/>
      <dgm:spPr/>
    </dgm:pt>
    <dgm:pt modelId="{524DFFEE-284C-4CD1-98FD-8A82A1C7D559}" type="pres">
      <dgm:prSet presAssocID="{D8BB8CC8-6195-4F27-93AF-E84BD09E4E3A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6253BC24-13B7-4945-8626-6AC0A1BEDE10}" type="presOf" srcId="{D8BB8CC8-6195-4F27-93AF-E84BD09E4E3A}" destId="{524DFFEE-284C-4CD1-98FD-8A82A1C7D559}" srcOrd="0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BC30E5-3250-4A30-A36E-9D5DB070B800}">
      <dsp:nvSpPr>
        <dsp:cNvPr id="0" name=""/>
        <dsp:cNvSpPr/>
      </dsp:nvSpPr>
      <dsp:spPr>
        <a:xfrm>
          <a:off x="1681351" y="999336"/>
          <a:ext cx="36099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7598" y="45720"/>
              </a:lnTo>
              <a:lnTo>
                <a:pt x="197598" y="46123"/>
              </a:lnTo>
              <a:lnTo>
                <a:pt x="360996" y="46123"/>
              </a:lnTo>
            </a:path>
          </a:pathLst>
        </a:custGeom>
        <a:noFill/>
        <a:ln w="9525" cap="flat" cmpd="sng" algn="ctr">
          <a:solidFill>
            <a:schemeClr val="accent2">
              <a:shade val="90000"/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/>
        </a:p>
      </dsp:txBody>
      <dsp:txXfrm>
        <a:off x="1852060" y="1043120"/>
        <a:ext cx="19579" cy="3871"/>
      </dsp:txXfrm>
    </dsp:sp>
    <dsp:sp modelId="{9E971D31-542D-47C5-AD47-D29D50C37AFB}">
      <dsp:nvSpPr>
        <dsp:cNvPr id="0" name=""/>
        <dsp:cNvSpPr/>
      </dsp:nvSpPr>
      <dsp:spPr>
        <a:xfrm>
          <a:off x="0" y="540110"/>
          <a:ext cx="1683151" cy="1009891"/>
        </a:xfrm>
        <a:prstGeom prst="rect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100" b="1" kern="1200" noProof="0" dirty="0" smtClean="0">
              <a:solidFill>
                <a:schemeClr val="tx1"/>
              </a:solidFill>
            </a:rPr>
            <a:t>KALLALETUNG NAISE KÕIGE INTIIMSEMAS SFÄÄRIS</a:t>
          </a:r>
          <a:endParaRPr lang="et-EE" sz="1100" b="1" kern="1200" noProof="0" dirty="0">
            <a:solidFill>
              <a:schemeClr val="tx1"/>
            </a:solidFill>
          </a:endParaRPr>
        </a:p>
      </dsp:txBody>
      <dsp:txXfrm>
        <a:off x="0" y="540110"/>
        <a:ext cx="1683151" cy="1009891"/>
      </dsp:txXfrm>
    </dsp:sp>
    <dsp:sp modelId="{73F582A2-CA5E-46DF-92EF-AE151C07E1C4}">
      <dsp:nvSpPr>
        <dsp:cNvPr id="0" name=""/>
        <dsp:cNvSpPr/>
      </dsp:nvSpPr>
      <dsp:spPr>
        <a:xfrm>
          <a:off x="3756099" y="999739"/>
          <a:ext cx="36099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7598" y="45720"/>
              </a:lnTo>
              <a:lnTo>
                <a:pt x="197598" y="63999"/>
              </a:lnTo>
              <a:lnTo>
                <a:pt x="360996" y="63999"/>
              </a:lnTo>
            </a:path>
          </a:pathLst>
        </a:custGeom>
        <a:noFill/>
        <a:ln w="9525" cap="flat" cmpd="sng" algn="ctr">
          <a:solidFill>
            <a:schemeClr val="accent2">
              <a:shade val="90000"/>
              <a:hueOff val="0"/>
              <a:satOff val="48"/>
              <a:lumOff val="808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/>
        </a:p>
      </dsp:txBody>
      <dsp:txXfrm>
        <a:off x="3926797" y="1043524"/>
        <a:ext cx="19601" cy="3871"/>
      </dsp:txXfrm>
    </dsp:sp>
    <dsp:sp modelId="{EEF2BE34-08BC-43A2-BB52-367B9DBFC897}">
      <dsp:nvSpPr>
        <dsp:cNvPr id="0" name=""/>
        <dsp:cNvSpPr/>
      </dsp:nvSpPr>
      <dsp:spPr>
        <a:xfrm>
          <a:off x="2074748" y="540514"/>
          <a:ext cx="1683151" cy="1009891"/>
        </a:xfrm>
        <a:prstGeom prst="rect">
          <a:avLst/>
        </a:prstGeom>
        <a:solidFill>
          <a:schemeClr val="accent2">
            <a:shade val="50000"/>
            <a:hueOff val="0"/>
            <a:satOff val="4434"/>
            <a:lumOff val="1244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100" b="1" kern="1200" noProof="0" dirty="0" smtClean="0">
              <a:solidFill>
                <a:schemeClr val="tx1"/>
              </a:solidFill>
            </a:rPr>
            <a:t>OHVER JA VÄGIVALLATSEJA ON TIHEDALT SEOTUD	</a:t>
          </a:r>
          <a:endParaRPr lang="et-EE" sz="1100" b="1" kern="1200" noProof="0" dirty="0">
            <a:solidFill>
              <a:schemeClr val="tx1"/>
            </a:solidFill>
          </a:endParaRPr>
        </a:p>
      </dsp:txBody>
      <dsp:txXfrm>
        <a:off x="2074748" y="540514"/>
        <a:ext cx="1683151" cy="1009891"/>
      </dsp:txXfrm>
    </dsp:sp>
    <dsp:sp modelId="{99D4FF92-E88D-4617-BFE5-858965C5E604}">
      <dsp:nvSpPr>
        <dsp:cNvPr id="0" name=""/>
        <dsp:cNvSpPr/>
      </dsp:nvSpPr>
      <dsp:spPr>
        <a:xfrm>
          <a:off x="846047" y="1566884"/>
          <a:ext cx="4145024" cy="338245"/>
        </a:xfrm>
        <a:custGeom>
          <a:avLst/>
          <a:gdLst/>
          <a:ahLst/>
          <a:cxnLst/>
          <a:rect l="0" t="0" r="0" b="0"/>
          <a:pathLst>
            <a:path>
              <a:moveTo>
                <a:pt x="4145024" y="0"/>
              </a:moveTo>
              <a:lnTo>
                <a:pt x="4145024" y="186222"/>
              </a:lnTo>
              <a:lnTo>
                <a:pt x="0" y="186222"/>
              </a:lnTo>
              <a:lnTo>
                <a:pt x="0" y="338245"/>
              </a:lnTo>
            </a:path>
          </a:pathLst>
        </a:custGeom>
        <a:noFill/>
        <a:ln w="9525" cap="flat" cmpd="sng" algn="ctr">
          <a:solidFill>
            <a:schemeClr val="tx2">
              <a:lumMod val="50000"/>
              <a:lumOff val="5000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900" kern="1200" dirty="0" smtClean="0"/>
            <a:t>º</a:t>
          </a:r>
          <a:endParaRPr lang="es-ES" sz="900" kern="1200" dirty="0"/>
        </a:p>
      </dsp:txBody>
      <dsp:txXfrm>
        <a:off x="2814524" y="1669833"/>
        <a:ext cx="208070" cy="132348"/>
      </dsp:txXfrm>
    </dsp:sp>
    <dsp:sp modelId="{2ECE1AFE-4B0E-44D2-A795-78A0E96F83DA}">
      <dsp:nvSpPr>
        <dsp:cNvPr id="0" name=""/>
        <dsp:cNvSpPr/>
      </dsp:nvSpPr>
      <dsp:spPr>
        <a:xfrm>
          <a:off x="4149496" y="558793"/>
          <a:ext cx="1683151" cy="1009891"/>
        </a:xfrm>
        <a:prstGeom prst="rect">
          <a:avLst/>
        </a:prstGeom>
        <a:solidFill>
          <a:schemeClr val="accent2">
            <a:shade val="50000"/>
            <a:hueOff val="0"/>
            <a:satOff val="8867"/>
            <a:lumOff val="2488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t-EE" sz="1100" b="1" kern="1200" noProof="0" dirty="0" smtClean="0">
              <a:solidFill>
                <a:schemeClr val="tx1"/>
              </a:solidFill>
            </a:rPr>
            <a:t>OHVRI REAKTSIOONID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100" b="1" kern="1200" noProof="0" dirty="0" smtClean="0">
              <a:solidFill>
                <a:schemeClr val="tx1"/>
              </a:solidFill>
            </a:rPr>
            <a:t>RASKESTI MÕISTETAVAD</a:t>
          </a:r>
          <a:endParaRPr lang="et-EE" sz="1100" b="1" kern="1200" noProof="0" dirty="0">
            <a:solidFill>
              <a:schemeClr val="tx1"/>
            </a:solidFill>
          </a:endParaRPr>
        </a:p>
      </dsp:txBody>
      <dsp:txXfrm>
        <a:off x="4149496" y="558793"/>
        <a:ext cx="1683151" cy="1009891"/>
      </dsp:txXfrm>
    </dsp:sp>
    <dsp:sp modelId="{B25F315F-B351-474D-8D3D-BC8FE1CF9DDB}">
      <dsp:nvSpPr>
        <dsp:cNvPr id="0" name=""/>
        <dsp:cNvSpPr/>
      </dsp:nvSpPr>
      <dsp:spPr>
        <a:xfrm>
          <a:off x="1685823" y="2396756"/>
          <a:ext cx="3700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2103" y="45720"/>
              </a:lnTo>
              <a:lnTo>
                <a:pt x="202103" y="52405"/>
              </a:lnTo>
              <a:lnTo>
                <a:pt x="370006" y="52405"/>
              </a:lnTo>
            </a:path>
          </a:pathLst>
        </a:custGeom>
        <a:noFill/>
        <a:ln w="9525" cap="flat" cmpd="sng" algn="ctr">
          <a:solidFill>
            <a:schemeClr val="accent2">
              <a:shade val="90000"/>
              <a:hueOff val="0"/>
              <a:satOff val="97"/>
              <a:lumOff val="16161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/>
        </a:p>
      </dsp:txBody>
      <dsp:txXfrm>
        <a:off x="1860810" y="2440540"/>
        <a:ext cx="20033" cy="3871"/>
      </dsp:txXfrm>
    </dsp:sp>
    <dsp:sp modelId="{B8C11703-C738-486C-AE21-9DDC5E789CD6}">
      <dsp:nvSpPr>
        <dsp:cNvPr id="0" name=""/>
        <dsp:cNvSpPr/>
      </dsp:nvSpPr>
      <dsp:spPr>
        <a:xfrm>
          <a:off x="4471" y="1937530"/>
          <a:ext cx="1683151" cy="1009891"/>
        </a:xfrm>
        <a:prstGeom prst="rect">
          <a:avLst/>
        </a:prstGeom>
        <a:solidFill>
          <a:schemeClr val="accent2">
            <a:shade val="50000"/>
            <a:hueOff val="0"/>
            <a:satOff val="13301"/>
            <a:lumOff val="3733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100" b="1" kern="1200" noProof="0" dirty="0" smtClean="0">
              <a:solidFill>
                <a:schemeClr val="tx1"/>
              </a:solidFill>
            </a:rPr>
            <a:t>OHVRI VÕIME VÄÄRKOHTLEMISEGA KOHANEDA</a:t>
          </a:r>
          <a:endParaRPr lang="et-EE" sz="1100" b="1" kern="1200" noProof="0" dirty="0">
            <a:solidFill>
              <a:schemeClr val="tx1"/>
            </a:solidFill>
          </a:endParaRPr>
        </a:p>
      </dsp:txBody>
      <dsp:txXfrm>
        <a:off x="4471" y="1937530"/>
        <a:ext cx="1683151" cy="1009891"/>
      </dsp:txXfrm>
    </dsp:sp>
    <dsp:sp modelId="{153484D3-7B23-451A-872D-6079E33F117C}">
      <dsp:nvSpPr>
        <dsp:cNvPr id="0" name=""/>
        <dsp:cNvSpPr/>
      </dsp:nvSpPr>
      <dsp:spPr>
        <a:xfrm>
          <a:off x="3769581" y="2396756"/>
          <a:ext cx="3430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2405"/>
              </a:moveTo>
              <a:lnTo>
                <a:pt x="188621" y="52405"/>
              </a:lnTo>
              <a:lnTo>
                <a:pt x="188621" y="45720"/>
              </a:lnTo>
              <a:lnTo>
                <a:pt x="343042" y="45720"/>
              </a:lnTo>
            </a:path>
          </a:pathLst>
        </a:custGeom>
        <a:noFill/>
        <a:ln w="9525" cap="flat" cmpd="sng" algn="ctr">
          <a:solidFill>
            <a:schemeClr val="accent2">
              <a:shade val="90000"/>
              <a:hueOff val="0"/>
              <a:satOff val="48"/>
              <a:lumOff val="808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/>
        </a:p>
      </dsp:txBody>
      <dsp:txXfrm>
        <a:off x="3931760" y="2440540"/>
        <a:ext cx="18685" cy="3871"/>
      </dsp:txXfrm>
    </dsp:sp>
    <dsp:sp modelId="{7C250FA3-ECE4-4FE4-BC2F-2A31236ABCF6}">
      <dsp:nvSpPr>
        <dsp:cNvPr id="0" name=""/>
        <dsp:cNvSpPr/>
      </dsp:nvSpPr>
      <dsp:spPr>
        <a:xfrm>
          <a:off x="2088230" y="1944215"/>
          <a:ext cx="1683151" cy="1009891"/>
        </a:xfrm>
        <a:prstGeom prst="rect">
          <a:avLst/>
        </a:prstGeom>
        <a:solidFill>
          <a:schemeClr val="accent2">
            <a:shade val="50000"/>
            <a:hueOff val="0"/>
            <a:satOff val="8867"/>
            <a:lumOff val="2488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100" b="1" kern="1200" noProof="0" dirty="0" smtClean="0">
              <a:solidFill>
                <a:schemeClr val="tx1"/>
              </a:solidFill>
            </a:rPr>
            <a:t>VÄÄRKOHTLEMISEGA KOKKUPUUTUMISE AEG</a:t>
          </a:r>
          <a:endParaRPr lang="et-EE" sz="1100" b="1" kern="1200" noProof="0" dirty="0">
            <a:solidFill>
              <a:schemeClr val="tx1"/>
            </a:solidFill>
          </a:endParaRPr>
        </a:p>
      </dsp:txBody>
      <dsp:txXfrm>
        <a:off x="2088230" y="1944215"/>
        <a:ext cx="1683151" cy="1009891"/>
      </dsp:txXfrm>
    </dsp:sp>
    <dsp:sp modelId="{72BE05AC-F195-48EF-8F44-DC20CD0A5757}">
      <dsp:nvSpPr>
        <dsp:cNvPr id="0" name=""/>
        <dsp:cNvSpPr/>
      </dsp:nvSpPr>
      <dsp:spPr>
        <a:xfrm>
          <a:off x="4145024" y="1937530"/>
          <a:ext cx="1683151" cy="1009891"/>
        </a:xfrm>
        <a:prstGeom prst="rect">
          <a:avLst/>
        </a:prstGeom>
        <a:solidFill>
          <a:schemeClr val="accent2">
            <a:shade val="50000"/>
            <a:hueOff val="0"/>
            <a:satOff val="4434"/>
            <a:lumOff val="1244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100" b="1" kern="1200" noProof="0" dirty="0" smtClean="0">
              <a:solidFill>
                <a:schemeClr val="tx1"/>
              </a:solidFill>
            </a:rPr>
            <a:t>VÄGIVALDSE KÄITUMISE ÕIGUSTAMINE</a:t>
          </a:r>
          <a:endParaRPr lang="et-EE" sz="1100" b="1" kern="1200" noProof="0" dirty="0">
            <a:solidFill>
              <a:schemeClr val="tx1"/>
            </a:solidFill>
          </a:endParaRPr>
        </a:p>
      </dsp:txBody>
      <dsp:txXfrm>
        <a:off x="4145024" y="1937530"/>
        <a:ext cx="1683151" cy="100989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CED2BF-DE07-4FA3-9665-A1958390955B}">
      <dsp:nvSpPr>
        <dsp:cNvPr id="0" name=""/>
        <dsp:cNvSpPr/>
      </dsp:nvSpPr>
      <dsp:spPr>
        <a:xfrm>
          <a:off x="894605" y="1376"/>
          <a:ext cx="2050851" cy="12305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200" kern="1200" dirty="0" smtClean="0">
              <a:solidFill>
                <a:schemeClr val="tx1"/>
              </a:solidFill>
            </a:rPr>
            <a:t>TRAUMAD JA VIGASTUSED</a:t>
          </a:r>
          <a:endParaRPr lang="es-ES_tradnl" sz="2200" kern="1200" dirty="0" smtClean="0">
            <a:solidFill>
              <a:schemeClr val="tx1"/>
            </a:solidFill>
          </a:endParaRPr>
        </a:p>
      </dsp:txBody>
      <dsp:txXfrm>
        <a:off x="894605" y="1376"/>
        <a:ext cx="2050851" cy="1230510"/>
      </dsp:txXfrm>
    </dsp:sp>
    <dsp:sp modelId="{570B1B3E-C7AC-4457-923B-87E88C28A82E}">
      <dsp:nvSpPr>
        <dsp:cNvPr id="0" name=""/>
        <dsp:cNvSpPr/>
      </dsp:nvSpPr>
      <dsp:spPr>
        <a:xfrm>
          <a:off x="3150542" y="1376"/>
          <a:ext cx="2050851" cy="12305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200" kern="1200" dirty="0" smtClean="0">
              <a:solidFill>
                <a:schemeClr val="tx1"/>
              </a:solidFill>
            </a:rPr>
            <a:t>ABORDID</a:t>
          </a:r>
          <a:endParaRPr lang="es-ES" sz="2200" kern="1200" dirty="0">
            <a:solidFill>
              <a:schemeClr val="tx1"/>
            </a:solidFill>
          </a:endParaRPr>
        </a:p>
      </dsp:txBody>
      <dsp:txXfrm>
        <a:off x="3150542" y="1376"/>
        <a:ext cx="2050851" cy="1230510"/>
      </dsp:txXfrm>
    </dsp:sp>
    <dsp:sp modelId="{94F2D3CA-D048-4FBC-B809-F91A2B80D9F8}">
      <dsp:nvSpPr>
        <dsp:cNvPr id="0" name=""/>
        <dsp:cNvSpPr/>
      </dsp:nvSpPr>
      <dsp:spPr>
        <a:xfrm>
          <a:off x="894605" y="1436972"/>
          <a:ext cx="2050851" cy="12305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200" kern="1200" dirty="0" smtClean="0">
              <a:solidFill>
                <a:schemeClr val="tx1"/>
              </a:solidFill>
            </a:rPr>
            <a:t>PÕLETUSED</a:t>
          </a:r>
          <a:endParaRPr lang="es-ES" sz="2200" kern="1200" dirty="0">
            <a:solidFill>
              <a:schemeClr val="tx1"/>
            </a:solidFill>
          </a:endParaRPr>
        </a:p>
      </dsp:txBody>
      <dsp:txXfrm>
        <a:off x="894605" y="1436972"/>
        <a:ext cx="2050851" cy="1230510"/>
      </dsp:txXfrm>
    </dsp:sp>
    <dsp:sp modelId="{CA65D95F-BB12-49DC-A22F-FD07AAD003B1}">
      <dsp:nvSpPr>
        <dsp:cNvPr id="0" name=""/>
        <dsp:cNvSpPr/>
      </dsp:nvSpPr>
      <dsp:spPr>
        <a:xfrm>
          <a:off x="3150542" y="1436972"/>
          <a:ext cx="2050851" cy="12305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200" kern="1200" dirty="0" smtClean="0">
              <a:solidFill>
                <a:schemeClr val="tx1"/>
              </a:solidFill>
            </a:rPr>
            <a:t>NAKKUSED JA </a:t>
          </a:r>
          <a:r>
            <a:rPr lang="es-ES_tradnl" sz="2200" kern="1200" dirty="0" smtClean="0">
              <a:solidFill>
                <a:schemeClr val="tx1"/>
              </a:solidFill>
            </a:rPr>
            <a:t>SUGUELU HÄIRED</a:t>
          </a:r>
          <a:endParaRPr lang="es-ES" sz="2200" kern="1200" dirty="0">
            <a:solidFill>
              <a:schemeClr val="tx1"/>
            </a:solidFill>
          </a:endParaRPr>
        </a:p>
      </dsp:txBody>
      <dsp:txXfrm>
        <a:off x="3150542" y="1436972"/>
        <a:ext cx="2050851" cy="1230510"/>
      </dsp:txXfrm>
    </dsp:sp>
    <dsp:sp modelId="{BBFBE5F9-143D-43D6-9798-1CE94C2448D3}">
      <dsp:nvSpPr>
        <dsp:cNvPr id="0" name=""/>
        <dsp:cNvSpPr/>
      </dsp:nvSpPr>
      <dsp:spPr>
        <a:xfrm>
          <a:off x="2022574" y="2872568"/>
          <a:ext cx="2050851" cy="12305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b="1" kern="1200" dirty="0" smtClean="0">
              <a:solidFill>
                <a:schemeClr val="tx1"/>
              </a:solidFill>
            </a:rPr>
            <a:t>SURM</a:t>
          </a:r>
          <a:endParaRPr lang="es-ES" sz="2800" b="1" kern="1200" dirty="0">
            <a:solidFill>
              <a:schemeClr val="tx1"/>
            </a:solidFill>
          </a:endParaRPr>
        </a:p>
      </dsp:txBody>
      <dsp:txXfrm>
        <a:off x="2022574" y="2872568"/>
        <a:ext cx="2050851" cy="123051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A6FA1E-09F7-4F0F-A21D-7014AB64E50B}">
      <dsp:nvSpPr>
        <dsp:cNvPr id="0" name=""/>
        <dsp:cNvSpPr/>
      </dsp:nvSpPr>
      <dsp:spPr>
        <a:xfrm>
          <a:off x="817083" y="0"/>
          <a:ext cx="2050851" cy="1230510"/>
        </a:xfrm>
        <a:prstGeom prst="rect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lin ang="2700000" scaled="1"/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500" kern="1200" dirty="0" smtClean="0">
              <a:solidFill>
                <a:schemeClr val="tx1"/>
              </a:solidFill>
            </a:rPr>
            <a:t>TRAUMAJÄRGNE ÄREVUSHÄIRE</a:t>
          </a:r>
          <a:endParaRPr lang="es-ES" sz="1500" kern="1200" dirty="0">
            <a:solidFill>
              <a:schemeClr val="tx1"/>
            </a:solidFill>
          </a:endParaRPr>
        </a:p>
      </dsp:txBody>
      <dsp:txXfrm>
        <a:off x="817083" y="0"/>
        <a:ext cx="2050851" cy="1230510"/>
      </dsp:txXfrm>
    </dsp:sp>
    <dsp:sp modelId="{52222BF0-8427-47D3-8615-EC188A997D3A}">
      <dsp:nvSpPr>
        <dsp:cNvPr id="0" name=""/>
        <dsp:cNvSpPr/>
      </dsp:nvSpPr>
      <dsp:spPr>
        <a:xfrm>
          <a:off x="3150542" y="1376"/>
          <a:ext cx="2050851" cy="1230510"/>
        </a:xfrm>
        <a:prstGeom prst="rect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lin ang="5400000" scaled="1"/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500" kern="1200" dirty="0" smtClean="0">
              <a:solidFill>
                <a:schemeClr val="tx1"/>
              </a:solidFill>
            </a:rPr>
            <a:t>SUNDHIRMUD</a:t>
          </a:r>
          <a:r>
            <a:rPr lang="es-ES_tradnl" sz="1500" kern="1200" dirty="0" smtClean="0">
              <a:solidFill>
                <a:schemeClr val="tx1"/>
              </a:solidFill>
            </a:rPr>
            <a:t>, </a:t>
          </a:r>
          <a:r>
            <a:rPr lang="es-ES_tradnl" sz="1500" kern="1200" dirty="0" smtClean="0">
              <a:solidFill>
                <a:schemeClr val="tx1"/>
              </a:solidFill>
            </a:rPr>
            <a:t>MASENDUS- JA ÄREVUSHOOD</a:t>
          </a:r>
          <a:endParaRPr lang="es-ES" sz="1500" kern="1200" dirty="0">
            <a:solidFill>
              <a:schemeClr val="tx1"/>
            </a:solidFill>
          </a:endParaRPr>
        </a:p>
      </dsp:txBody>
      <dsp:txXfrm>
        <a:off x="3150542" y="1376"/>
        <a:ext cx="2050851" cy="1230510"/>
      </dsp:txXfrm>
    </dsp:sp>
    <dsp:sp modelId="{60CED2BF-DE07-4FA3-9665-A1958390955B}">
      <dsp:nvSpPr>
        <dsp:cNvPr id="0" name=""/>
        <dsp:cNvSpPr/>
      </dsp:nvSpPr>
      <dsp:spPr>
        <a:xfrm>
          <a:off x="894605" y="1436972"/>
          <a:ext cx="2050851" cy="1230510"/>
        </a:xfrm>
        <a:prstGeom prst="rect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lin ang="2700000" scaled="1"/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500" kern="1200" dirty="0" smtClean="0">
              <a:solidFill>
                <a:schemeClr val="tx1"/>
              </a:solidFill>
            </a:rPr>
            <a:t>MADAL ENESEHINNANG JA HÄBITUNNE</a:t>
          </a:r>
          <a:endParaRPr lang="es-ES" sz="1500" kern="1200" dirty="0">
            <a:solidFill>
              <a:schemeClr val="tx1"/>
            </a:solidFill>
          </a:endParaRPr>
        </a:p>
      </dsp:txBody>
      <dsp:txXfrm>
        <a:off x="894605" y="1436972"/>
        <a:ext cx="2050851" cy="1230510"/>
      </dsp:txXfrm>
    </dsp:sp>
    <dsp:sp modelId="{570B1B3E-C7AC-4457-923B-87E88C28A82E}">
      <dsp:nvSpPr>
        <dsp:cNvPr id="0" name=""/>
        <dsp:cNvSpPr/>
      </dsp:nvSpPr>
      <dsp:spPr>
        <a:xfrm>
          <a:off x="3150542" y="1436972"/>
          <a:ext cx="2050851" cy="1230510"/>
        </a:xfrm>
        <a:prstGeom prst="rect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lin ang="2700000" scaled="1"/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500" kern="1200" dirty="0" smtClean="0">
              <a:solidFill>
                <a:schemeClr val="tx1"/>
              </a:solidFill>
            </a:rPr>
            <a:t>EMOTSIONAALNE SÕLTUVUS</a:t>
          </a:r>
          <a:endParaRPr lang="es-ES" sz="1500" kern="1200" dirty="0">
            <a:solidFill>
              <a:schemeClr val="tx1"/>
            </a:solidFill>
          </a:endParaRPr>
        </a:p>
      </dsp:txBody>
      <dsp:txXfrm>
        <a:off x="3150542" y="1436972"/>
        <a:ext cx="2050851" cy="1230510"/>
      </dsp:txXfrm>
    </dsp:sp>
    <dsp:sp modelId="{94F2D3CA-D048-4FBC-B809-F91A2B80D9F8}">
      <dsp:nvSpPr>
        <dsp:cNvPr id="0" name=""/>
        <dsp:cNvSpPr/>
      </dsp:nvSpPr>
      <dsp:spPr>
        <a:xfrm>
          <a:off x="894605" y="2872568"/>
          <a:ext cx="2050851" cy="1230510"/>
        </a:xfrm>
        <a:prstGeom prst="rect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lin ang="2700000" scaled="1"/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500" kern="1200" dirty="0" smtClean="0">
              <a:solidFill>
                <a:schemeClr val="tx1"/>
              </a:solidFill>
            </a:rPr>
            <a:t>ENESETAPUKATSED</a:t>
          </a:r>
          <a:endParaRPr lang="es-ES" sz="1500" kern="1200" dirty="0">
            <a:solidFill>
              <a:schemeClr val="tx1"/>
            </a:solidFill>
          </a:endParaRPr>
        </a:p>
      </dsp:txBody>
      <dsp:txXfrm>
        <a:off x="894605" y="2872568"/>
        <a:ext cx="2050851" cy="1230510"/>
      </dsp:txXfrm>
    </dsp:sp>
    <dsp:sp modelId="{CA65D95F-BB12-49DC-A22F-FD07AAD003B1}">
      <dsp:nvSpPr>
        <dsp:cNvPr id="0" name=""/>
        <dsp:cNvSpPr/>
      </dsp:nvSpPr>
      <dsp:spPr>
        <a:xfrm>
          <a:off x="3150542" y="2872568"/>
          <a:ext cx="2050851" cy="1230510"/>
        </a:xfrm>
        <a:prstGeom prst="rect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lin ang="2700000" scaled="1"/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>
              <a:solidFill>
                <a:schemeClr val="tx1"/>
              </a:solidFill>
            </a:rPr>
            <a:t>PAANIKAHOOD</a:t>
          </a:r>
          <a:endParaRPr lang="es-ES" sz="1500" kern="1200" dirty="0">
            <a:solidFill>
              <a:schemeClr val="tx1"/>
            </a:solidFill>
          </a:endParaRPr>
        </a:p>
      </dsp:txBody>
      <dsp:txXfrm>
        <a:off x="3150542" y="2872568"/>
        <a:ext cx="2050851" cy="123051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54A4C4-5659-4E0C-B833-667A6E8198A0}">
      <dsp:nvSpPr>
        <dsp:cNvPr id="0" name=""/>
        <dsp:cNvSpPr/>
      </dsp:nvSpPr>
      <dsp:spPr>
        <a:xfrm>
          <a:off x="0" y="7"/>
          <a:ext cx="3519643" cy="332608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3200" kern="1200" noProof="0" dirty="0" smtClean="0"/>
            <a:t>Perekondliku ja suhtlus-võrgustiku kaotamine</a:t>
          </a:r>
          <a:endParaRPr lang="et-EE" sz="3200" kern="1200" noProof="0" dirty="0"/>
        </a:p>
      </dsp:txBody>
      <dsp:txXfrm>
        <a:off x="515440" y="487100"/>
        <a:ext cx="2488763" cy="2351894"/>
      </dsp:txXfrm>
    </dsp:sp>
    <dsp:sp modelId="{411B707B-2089-4D00-AEB2-630EA8EA1EC3}">
      <dsp:nvSpPr>
        <dsp:cNvPr id="0" name=""/>
        <dsp:cNvSpPr/>
      </dsp:nvSpPr>
      <dsp:spPr>
        <a:xfrm>
          <a:off x="3916535" y="-72027"/>
          <a:ext cx="3356272" cy="328711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3200" kern="1200" noProof="0" dirty="0" smtClean="0"/>
            <a:t>Töölt puudumine ja töökaotus</a:t>
          </a:r>
          <a:endParaRPr lang="et-EE" sz="3200" kern="1200" noProof="0" dirty="0"/>
        </a:p>
      </dsp:txBody>
      <dsp:txXfrm>
        <a:off x="4408050" y="409360"/>
        <a:ext cx="2373242" cy="2324345"/>
      </dsp:txXfrm>
    </dsp:sp>
    <dsp:sp modelId="{6DC62DDB-0C15-4DA6-B6E9-B8F0D4556CB4}">
      <dsp:nvSpPr>
        <dsp:cNvPr id="0" name=""/>
        <dsp:cNvSpPr/>
      </dsp:nvSpPr>
      <dsp:spPr>
        <a:xfrm>
          <a:off x="5256581" y="2664318"/>
          <a:ext cx="1963327" cy="178113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Perekond Ohver majanduslikult sõltuv</a:t>
          </a:r>
          <a:endParaRPr lang="et-EE" sz="1600" kern="1200" noProof="0" dirty="0"/>
        </a:p>
      </dsp:txBody>
      <dsp:txXfrm>
        <a:off x="5544104" y="2925159"/>
        <a:ext cx="1388281" cy="1259454"/>
      </dsp:txXfrm>
    </dsp:sp>
    <dsp:sp modelId="{808239A8-C112-4440-8820-CADC8BBCE4B6}">
      <dsp:nvSpPr>
        <dsp:cNvPr id="0" name=""/>
        <dsp:cNvSpPr/>
      </dsp:nvSpPr>
      <dsp:spPr>
        <a:xfrm>
          <a:off x="2088227" y="2634607"/>
          <a:ext cx="2000075" cy="186294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Vägivallatseja kogu </a:t>
          </a:r>
          <a:r>
            <a:rPr lang="et-EE" sz="1600" kern="1200" noProof="0" dirty="0" smtClean="0"/>
            <a:t>elu keskpunkt</a:t>
          </a:r>
          <a:endParaRPr lang="et-EE" sz="1600" kern="1200" noProof="0" dirty="0"/>
        </a:p>
      </dsp:txBody>
      <dsp:txXfrm>
        <a:off x="2381131" y="2907429"/>
        <a:ext cx="1414267" cy="1317299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74E338-2B66-42E9-B317-D545EC5D1553}">
      <dsp:nvSpPr>
        <dsp:cNvPr id="0" name=""/>
        <dsp:cNvSpPr/>
      </dsp:nvSpPr>
      <dsp:spPr>
        <a:xfrm rot="5400000">
          <a:off x="-799681" y="1519761"/>
          <a:ext cx="3726537" cy="2127175"/>
        </a:xfrm>
        <a:prstGeom prst="chevron">
          <a:avLst/>
        </a:prstGeom>
        <a:solidFill>
          <a:srgbClr val="92D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400" b="1" kern="1200" dirty="0" smtClean="0">
              <a:solidFill>
                <a:schemeClr val="tx1"/>
              </a:solidFill>
            </a:rPr>
            <a:t>OHVRI LAPSED</a:t>
          </a:r>
          <a:endParaRPr lang="es-ES" sz="2400" b="1" kern="1200" dirty="0">
            <a:solidFill>
              <a:schemeClr val="tx1"/>
            </a:solidFill>
          </a:endParaRPr>
        </a:p>
      </dsp:txBody>
      <dsp:txXfrm rot="-5400000">
        <a:off x="1" y="1783668"/>
        <a:ext cx="2127175" cy="1599362"/>
      </dsp:txXfrm>
    </dsp:sp>
    <dsp:sp modelId="{0409EE99-C846-41BC-A068-2EFDB34A1C8E}">
      <dsp:nvSpPr>
        <dsp:cNvPr id="0" name=""/>
        <dsp:cNvSpPr/>
      </dsp:nvSpPr>
      <dsp:spPr>
        <a:xfrm rot="5400000">
          <a:off x="2794771" y="-657497"/>
          <a:ext cx="4098472" cy="54336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700" kern="1200" dirty="0" smtClean="0"/>
            <a:t>ÕPIRASKUSED</a:t>
          </a:r>
          <a:endParaRPr lang="es-E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700" kern="1200" dirty="0" smtClean="0"/>
            <a:t>SUHTLEMISRASKUSED</a:t>
          </a:r>
          <a:endParaRPr lang="es-E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700" kern="1200" dirty="0" smtClean="0"/>
            <a:t>VÄGIVALDNE KÄITUMINE</a:t>
          </a:r>
          <a:endParaRPr lang="es-E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700" kern="1200" dirty="0" smtClean="0"/>
            <a:t>VÄGIVALLA LOOMULIKUKS PIDAMINE TURVALISUSE SAAVUTAMISE NIMEL</a:t>
          </a:r>
          <a:endParaRPr lang="es-E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700" kern="1200" dirty="0" smtClean="0"/>
            <a:t>MADAL ENESEHINNANG</a:t>
          </a:r>
          <a:endParaRPr lang="es-E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700" kern="1200" dirty="0" smtClean="0"/>
            <a:t>ÜLDISE ARENGU HÄIRED</a:t>
          </a:r>
          <a:endParaRPr lang="es-E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700" kern="1200" dirty="0"/>
        </a:p>
      </dsp:txBody>
      <dsp:txXfrm rot="-5400000">
        <a:off x="2127176" y="210169"/>
        <a:ext cx="5233593" cy="3698330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74938-372F-46B8-A146-76ED5CF6ABE9}">
      <dsp:nvSpPr>
        <dsp:cNvPr id="0" name=""/>
        <dsp:cNvSpPr/>
      </dsp:nvSpPr>
      <dsp:spPr>
        <a:xfrm>
          <a:off x="0" y="1066339"/>
          <a:ext cx="6096000" cy="2463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958088" rIns="473117" bIns="170688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400" kern="1200" dirty="0" smtClean="0"/>
            <a:t>POLITSEINIKE, PROKURÖRIDE JA KOHTUNIKE </a:t>
          </a:r>
          <a:r>
            <a:rPr lang="es-ES_tradnl" sz="2400" b="1" kern="1200" dirty="0" smtClean="0"/>
            <a:t>EELARVAMUSED JA HOIAKUD</a:t>
          </a:r>
          <a:r>
            <a:rPr lang="es-ES_tradnl" sz="2400" kern="1200" dirty="0" smtClean="0"/>
            <a:t> MÕJUTAVAD OHVRI OTSUSEID</a:t>
          </a:r>
          <a:endParaRPr lang="es-ES" sz="2400" kern="1200" dirty="0"/>
        </a:p>
      </dsp:txBody>
      <dsp:txXfrm>
        <a:off x="0" y="1066339"/>
        <a:ext cx="6096000" cy="2463300"/>
      </dsp:txXfrm>
    </dsp:sp>
    <dsp:sp modelId="{0FA35EA7-1386-4F73-8D2A-962A2C5CBCFD}">
      <dsp:nvSpPr>
        <dsp:cNvPr id="0" name=""/>
        <dsp:cNvSpPr/>
      </dsp:nvSpPr>
      <dsp:spPr>
        <a:xfrm>
          <a:off x="304800" y="460870"/>
          <a:ext cx="4267200" cy="1357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4600" kern="1200" dirty="0" smtClean="0"/>
            <a:t>TAGAJÄRJED</a:t>
          </a:r>
          <a:endParaRPr lang="es-ES" sz="4600" kern="1200" dirty="0"/>
        </a:p>
      </dsp:txBody>
      <dsp:txXfrm>
        <a:off x="371088" y="527158"/>
        <a:ext cx="4134624" cy="1225344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74938-372F-46B8-A146-76ED5CF6ABE9}">
      <dsp:nvSpPr>
        <dsp:cNvPr id="0" name=""/>
        <dsp:cNvSpPr/>
      </dsp:nvSpPr>
      <dsp:spPr>
        <a:xfrm>
          <a:off x="0" y="174380"/>
          <a:ext cx="6096000" cy="3378375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1353820" rIns="473117" bIns="170688" numCol="1" spcCol="1270" anchor="t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t-EE" sz="2400" kern="1200" noProof="0" dirty="0" smtClean="0"/>
            <a:t> Soolise </a:t>
          </a:r>
          <a:r>
            <a:rPr lang="et-EE" sz="2400" kern="1200" noProof="0" dirty="0" smtClean="0"/>
            <a:t>vägivalla puhul kaldutakse </a:t>
          </a:r>
          <a:r>
            <a:rPr lang="et-EE" sz="2400" kern="1200" noProof="0" dirty="0" smtClean="0"/>
            <a:t>süüdistama NAIST ja õigustama VÄGIVALLATSEJAT</a:t>
          </a:r>
          <a:endParaRPr lang="et-EE" sz="2400" kern="1200" noProof="0" dirty="0"/>
        </a:p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et-EE" sz="2400" kern="1200" noProof="0" dirty="0"/>
        </a:p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t-EE" sz="2400" kern="1200" noProof="0" dirty="0" smtClean="0"/>
            <a:t> Pikendatakse vägivalda</a:t>
          </a:r>
          <a:endParaRPr lang="et-EE" sz="2400" kern="1200" noProof="0" dirty="0"/>
        </a:p>
      </dsp:txBody>
      <dsp:txXfrm>
        <a:off x="0" y="174380"/>
        <a:ext cx="6096000" cy="3378375"/>
      </dsp:txXfrm>
    </dsp:sp>
    <dsp:sp modelId="{0FA35EA7-1386-4F73-8D2A-962A2C5CBCFD}">
      <dsp:nvSpPr>
        <dsp:cNvPr id="0" name=""/>
        <dsp:cNvSpPr/>
      </dsp:nvSpPr>
      <dsp:spPr>
        <a:xfrm>
          <a:off x="216023" y="390398"/>
          <a:ext cx="3653661" cy="922040"/>
        </a:xfrm>
        <a:prstGeom prst="round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3200" b="1" kern="1200" noProof="0" dirty="0" smtClean="0"/>
            <a:t> </a:t>
          </a:r>
          <a:endParaRPr lang="et-EE" sz="3200" b="1" kern="1200" noProof="0" dirty="0"/>
        </a:p>
      </dsp:txBody>
      <dsp:txXfrm>
        <a:off x="261033" y="435408"/>
        <a:ext cx="3563641" cy="832020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A1AEBF-E87F-41FE-A34C-ED244B28B67C}">
      <dsp:nvSpPr>
        <dsp:cNvPr id="0" name=""/>
        <dsp:cNvSpPr/>
      </dsp:nvSpPr>
      <dsp:spPr>
        <a:xfrm>
          <a:off x="0" y="70394"/>
          <a:ext cx="2241284" cy="112064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3400" kern="1200" noProof="0" dirty="0" smtClean="0"/>
            <a:t>Müüdid</a:t>
          </a:r>
          <a:endParaRPr lang="et-EE" sz="3400" kern="1200" noProof="0" dirty="0"/>
        </a:p>
      </dsp:txBody>
      <dsp:txXfrm>
        <a:off x="32822" y="103216"/>
        <a:ext cx="2175640" cy="1054998"/>
      </dsp:txXfrm>
    </dsp:sp>
    <dsp:sp modelId="{BB6B4AD2-E567-4A31-8975-AC69BC81F409}">
      <dsp:nvSpPr>
        <dsp:cNvPr id="0" name=""/>
        <dsp:cNvSpPr/>
      </dsp:nvSpPr>
      <dsp:spPr>
        <a:xfrm>
          <a:off x="224128" y="1191036"/>
          <a:ext cx="117883" cy="7604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0434"/>
              </a:lnTo>
              <a:lnTo>
                <a:pt x="117883" y="7604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9B3273-28C0-4CEB-8851-52AA3F16BCE8}">
      <dsp:nvSpPr>
        <dsp:cNvPr id="0" name=""/>
        <dsp:cNvSpPr/>
      </dsp:nvSpPr>
      <dsp:spPr>
        <a:xfrm>
          <a:off x="342012" y="1391149"/>
          <a:ext cx="2794845" cy="11206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just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100" kern="1200" noProof="0" dirty="0" smtClean="0"/>
            <a:t>Soolist vägivalda esineb üksnes teatud ühiskonnakihtides</a:t>
          </a:r>
          <a:endParaRPr lang="et-EE" sz="2100" kern="1200" noProof="0" dirty="0"/>
        </a:p>
      </dsp:txBody>
      <dsp:txXfrm>
        <a:off x="374834" y="1423971"/>
        <a:ext cx="2729201" cy="1054998"/>
      </dsp:txXfrm>
    </dsp:sp>
    <dsp:sp modelId="{5BF8E151-52FD-41F3-8F8E-BCD52264D14D}">
      <dsp:nvSpPr>
        <dsp:cNvPr id="0" name=""/>
        <dsp:cNvSpPr/>
      </dsp:nvSpPr>
      <dsp:spPr>
        <a:xfrm>
          <a:off x="224128" y="1191036"/>
          <a:ext cx="129305" cy="21424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2488"/>
              </a:lnTo>
              <a:lnTo>
                <a:pt x="129305" y="21424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B622FD-E99C-4AAA-89F7-35A699BA86F5}">
      <dsp:nvSpPr>
        <dsp:cNvPr id="0" name=""/>
        <dsp:cNvSpPr/>
      </dsp:nvSpPr>
      <dsp:spPr>
        <a:xfrm>
          <a:off x="353433" y="2773203"/>
          <a:ext cx="2766354" cy="11206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just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100" kern="1200" noProof="0" dirty="0" smtClean="0"/>
            <a:t>Ohver </a:t>
          </a:r>
          <a:r>
            <a:rPr lang="et-EE" sz="2100" kern="1200" noProof="0" dirty="0" smtClean="0"/>
            <a:t>ise provot-seerib vägivaldset käitumist</a:t>
          </a:r>
          <a:endParaRPr lang="et-EE" sz="2100" kern="1200" noProof="0" dirty="0"/>
        </a:p>
      </dsp:txBody>
      <dsp:txXfrm>
        <a:off x="386255" y="2806025"/>
        <a:ext cx="2700710" cy="1054998"/>
      </dsp:txXfrm>
    </dsp:sp>
    <dsp:sp modelId="{86DE9C17-CA46-4553-8839-03C1F05BD403}">
      <dsp:nvSpPr>
        <dsp:cNvPr id="0" name=""/>
        <dsp:cNvSpPr/>
      </dsp:nvSpPr>
      <dsp:spPr>
        <a:xfrm>
          <a:off x="3250450" y="70170"/>
          <a:ext cx="2241284" cy="112064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3400" kern="1200" noProof="0" dirty="0" smtClean="0"/>
            <a:t>Tegelikkus </a:t>
          </a:r>
          <a:endParaRPr lang="et-EE" sz="3400" kern="1200" noProof="0" dirty="0"/>
        </a:p>
      </dsp:txBody>
      <dsp:txXfrm>
        <a:off x="3283272" y="102992"/>
        <a:ext cx="2175640" cy="1054998"/>
      </dsp:txXfrm>
    </dsp:sp>
    <dsp:sp modelId="{CFA021A3-BAEA-4125-B7A5-4E3EF07A0D4F}">
      <dsp:nvSpPr>
        <dsp:cNvPr id="0" name=""/>
        <dsp:cNvSpPr/>
      </dsp:nvSpPr>
      <dsp:spPr>
        <a:xfrm>
          <a:off x="3474578" y="1190812"/>
          <a:ext cx="281554" cy="7605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0590"/>
              </a:lnTo>
              <a:lnTo>
                <a:pt x="281554" y="7605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A31036-25A5-42A5-B0AF-B2B8F3F763EF}">
      <dsp:nvSpPr>
        <dsp:cNvPr id="0" name=""/>
        <dsp:cNvSpPr/>
      </dsp:nvSpPr>
      <dsp:spPr>
        <a:xfrm>
          <a:off x="3756133" y="1391082"/>
          <a:ext cx="3036671" cy="11206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just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100" kern="1200" noProof="0" dirty="0" smtClean="0"/>
            <a:t>Esineb </a:t>
          </a:r>
          <a:r>
            <a:rPr lang="et-EE" sz="2100" kern="1200" noProof="0" dirty="0" smtClean="0"/>
            <a:t>igasuguse sotsiaalse ja kultuurilise tausta puhul</a:t>
          </a:r>
          <a:endParaRPr lang="et-EE" sz="2100" kern="1200" noProof="0" dirty="0"/>
        </a:p>
      </dsp:txBody>
      <dsp:txXfrm>
        <a:off x="3788955" y="1423904"/>
        <a:ext cx="2971027" cy="1054998"/>
      </dsp:txXfrm>
    </dsp:sp>
    <dsp:sp modelId="{238583E2-8D3D-430F-9D6B-13AF91DCDFC7}">
      <dsp:nvSpPr>
        <dsp:cNvPr id="0" name=""/>
        <dsp:cNvSpPr/>
      </dsp:nvSpPr>
      <dsp:spPr>
        <a:xfrm>
          <a:off x="3474578" y="1190812"/>
          <a:ext cx="304612" cy="21709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0941"/>
              </a:lnTo>
              <a:lnTo>
                <a:pt x="304612" y="21709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B8F297-B61E-442C-BB87-D7DE39C48ED9}">
      <dsp:nvSpPr>
        <dsp:cNvPr id="0" name=""/>
        <dsp:cNvSpPr/>
      </dsp:nvSpPr>
      <dsp:spPr>
        <a:xfrm>
          <a:off x="3779191" y="2801432"/>
          <a:ext cx="2969217" cy="11206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just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100" kern="1200" noProof="0" dirty="0" smtClean="0"/>
            <a:t>Mitte ükski käitumine ei saa õigustada vägivalda</a:t>
          </a:r>
          <a:endParaRPr lang="et-EE" sz="2100" kern="1200" noProof="0" dirty="0"/>
        </a:p>
      </dsp:txBody>
      <dsp:txXfrm>
        <a:off x="3812013" y="2834254"/>
        <a:ext cx="2903573" cy="1054998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A1AEBF-E87F-41FE-A34C-ED244B28B67C}">
      <dsp:nvSpPr>
        <dsp:cNvPr id="0" name=""/>
        <dsp:cNvSpPr/>
      </dsp:nvSpPr>
      <dsp:spPr>
        <a:xfrm>
          <a:off x="0" y="70394"/>
          <a:ext cx="2241284" cy="112064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3400" kern="1200" noProof="0" dirty="0" smtClean="0"/>
            <a:t>Müüdid</a:t>
          </a:r>
          <a:endParaRPr lang="et-EE" sz="3400" kern="1200" noProof="0" dirty="0"/>
        </a:p>
      </dsp:txBody>
      <dsp:txXfrm>
        <a:off x="32822" y="103216"/>
        <a:ext cx="2175640" cy="1054998"/>
      </dsp:txXfrm>
    </dsp:sp>
    <dsp:sp modelId="{BB6B4AD2-E567-4A31-8975-AC69BC81F409}">
      <dsp:nvSpPr>
        <dsp:cNvPr id="0" name=""/>
        <dsp:cNvSpPr/>
      </dsp:nvSpPr>
      <dsp:spPr>
        <a:xfrm>
          <a:off x="224128" y="1191036"/>
          <a:ext cx="117883" cy="7604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0434"/>
              </a:lnTo>
              <a:lnTo>
                <a:pt x="117883" y="7604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9B3273-28C0-4CEB-8851-52AA3F16BCE8}">
      <dsp:nvSpPr>
        <dsp:cNvPr id="0" name=""/>
        <dsp:cNvSpPr/>
      </dsp:nvSpPr>
      <dsp:spPr>
        <a:xfrm>
          <a:off x="342012" y="1391149"/>
          <a:ext cx="2794845" cy="11206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900" kern="1200" noProof="0" dirty="0" smtClean="0"/>
            <a:t>Vägivalda esineb üksnes sõltuvust tekitavate ainete mõju </a:t>
          </a:r>
          <a:r>
            <a:rPr lang="et-EE" sz="1900" kern="1200" noProof="0" dirty="0" smtClean="0"/>
            <a:t>all</a:t>
          </a:r>
          <a:endParaRPr lang="et-EE" sz="1900" kern="1200" noProof="0" dirty="0"/>
        </a:p>
      </dsp:txBody>
      <dsp:txXfrm>
        <a:off x="374834" y="1423971"/>
        <a:ext cx="2729201" cy="1054998"/>
      </dsp:txXfrm>
    </dsp:sp>
    <dsp:sp modelId="{5BF8E151-52FD-41F3-8F8E-BCD52264D14D}">
      <dsp:nvSpPr>
        <dsp:cNvPr id="0" name=""/>
        <dsp:cNvSpPr/>
      </dsp:nvSpPr>
      <dsp:spPr>
        <a:xfrm>
          <a:off x="224128" y="1191036"/>
          <a:ext cx="129305" cy="21424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2488"/>
              </a:lnTo>
              <a:lnTo>
                <a:pt x="129305" y="21424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B622FD-E99C-4AAA-89F7-35A699BA86F5}">
      <dsp:nvSpPr>
        <dsp:cNvPr id="0" name=""/>
        <dsp:cNvSpPr/>
      </dsp:nvSpPr>
      <dsp:spPr>
        <a:xfrm>
          <a:off x="353433" y="2773203"/>
          <a:ext cx="2766354" cy="11206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900" kern="1200" noProof="0" dirty="0" smtClean="0"/>
            <a:t>Eraasi</a:t>
          </a:r>
          <a:endParaRPr lang="et-EE" sz="1900" kern="1200" noProof="0" dirty="0"/>
        </a:p>
      </dsp:txBody>
      <dsp:txXfrm>
        <a:off x="386255" y="2806025"/>
        <a:ext cx="2700710" cy="1054998"/>
      </dsp:txXfrm>
    </dsp:sp>
    <dsp:sp modelId="{86DE9C17-CA46-4553-8839-03C1F05BD403}">
      <dsp:nvSpPr>
        <dsp:cNvPr id="0" name=""/>
        <dsp:cNvSpPr/>
      </dsp:nvSpPr>
      <dsp:spPr>
        <a:xfrm>
          <a:off x="3250450" y="70170"/>
          <a:ext cx="2241284" cy="112064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3400" kern="1200" noProof="0" dirty="0" smtClean="0"/>
            <a:t>Tegelikkus</a:t>
          </a:r>
          <a:endParaRPr lang="et-EE" sz="3400" kern="1200" noProof="0" dirty="0"/>
        </a:p>
      </dsp:txBody>
      <dsp:txXfrm>
        <a:off x="3283272" y="102992"/>
        <a:ext cx="2175640" cy="1054998"/>
      </dsp:txXfrm>
    </dsp:sp>
    <dsp:sp modelId="{CFA021A3-BAEA-4125-B7A5-4E3EF07A0D4F}">
      <dsp:nvSpPr>
        <dsp:cNvPr id="0" name=""/>
        <dsp:cNvSpPr/>
      </dsp:nvSpPr>
      <dsp:spPr>
        <a:xfrm>
          <a:off x="3474578" y="1190812"/>
          <a:ext cx="281554" cy="7605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0590"/>
              </a:lnTo>
              <a:lnTo>
                <a:pt x="281554" y="7605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A31036-25A5-42A5-B0AF-B2B8F3F763EF}">
      <dsp:nvSpPr>
        <dsp:cNvPr id="0" name=""/>
        <dsp:cNvSpPr/>
      </dsp:nvSpPr>
      <dsp:spPr>
        <a:xfrm>
          <a:off x="3756133" y="1391082"/>
          <a:ext cx="3036671" cy="11206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900" kern="1200" noProof="0" dirty="0" smtClean="0"/>
            <a:t>Kõik alkohoolikud ega </a:t>
          </a:r>
          <a:r>
            <a:rPr lang="et-EE" sz="1900" kern="1200" noProof="0" dirty="0" smtClean="0"/>
            <a:t>narkomaanid </a:t>
          </a:r>
          <a:r>
            <a:rPr lang="et-EE" sz="1900" kern="1200" noProof="0" dirty="0" smtClean="0"/>
            <a:t>ei ole </a:t>
          </a:r>
          <a:r>
            <a:rPr lang="et-EE" sz="1900" kern="1200" noProof="0" dirty="0" smtClean="0"/>
            <a:t>väärkohtlejad</a:t>
          </a:r>
          <a:endParaRPr lang="et-EE" sz="1900" kern="1200" noProof="0" dirty="0"/>
        </a:p>
      </dsp:txBody>
      <dsp:txXfrm>
        <a:off x="3788955" y="1423904"/>
        <a:ext cx="2971027" cy="1054998"/>
      </dsp:txXfrm>
    </dsp:sp>
    <dsp:sp modelId="{238583E2-8D3D-430F-9D6B-13AF91DCDFC7}">
      <dsp:nvSpPr>
        <dsp:cNvPr id="0" name=""/>
        <dsp:cNvSpPr/>
      </dsp:nvSpPr>
      <dsp:spPr>
        <a:xfrm>
          <a:off x="3474578" y="1190812"/>
          <a:ext cx="304612" cy="21709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0941"/>
              </a:lnTo>
              <a:lnTo>
                <a:pt x="304612" y="21709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B8F297-B61E-442C-BB87-D7DE39C48ED9}">
      <dsp:nvSpPr>
        <dsp:cNvPr id="0" name=""/>
        <dsp:cNvSpPr/>
      </dsp:nvSpPr>
      <dsp:spPr>
        <a:xfrm>
          <a:off x="3779191" y="2801432"/>
          <a:ext cx="2969217" cy="11206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900" kern="1200" noProof="0" dirty="0" smtClean="0"/>
            <a:t>Mõjutab ühiskonda </a:t>
          </a:r>
          <a:r>
            <a:rPr lang="et-EE" sz="1900" kern="1200" noProof="0" dirty="0" smtClean="0"/>
            <a:t>laiemalt</a:t>
          </a:r>
          <a:endParaRPr lang="et-EE" sz="1900" kern="1200" noProof="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900" kern="1200" noProof="0" dirty="0" smtClean="0"/>
            <a:t> KOGU ÜHISKONDA</a:t>
          </a:r>
          <a:endParaRPr lang="et-EE" sz="1900" kern="1200" noProof="0" dirty="0"/>
        </a:p>
      </dsp:txBody>
      <dsp:txXfrm>
        <a:off x="3812013" y="2834254"/>
        <a:ext cx="2903573" cy="10549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A4DB0D-86A3-45DD-B426-B120B94AF841}">
      <dsp:nvSpPr>
        <dsp:cNvPr id="0" name=""/>
        <dsp:cNvSpPr/>
      </dsp:nvSpPr>
      <dsp:spPr>
        <a:xfrm>
          <a:off x="2618575" y="2"/>
          <a:ext cx="1334988" cy="86774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000" b="1" kern="1200" dirty="0" smtClean="0">
              <a:solidFill>
                <a:schemeClr val="tx1"/>
              </a:solidFill>
            </a:rPr>
            <a:t>MADAL ENESEHINNANG </a:t>
          </a:r>
          <a:r>
            <a:rPr lang="es-ES_tradnl" sz="1000" b="1" kern="1200" dirty="0" smtClean="0">
              <a:solidFill>
                <a:schemeClr val="tx1"/>
              </a:solidFill>
            </a:rPr>
            <a:t>SAGE DEPRESSIOON</a:t>
          </a:r>
          <a:endParaRPr lang="es-ES" sz="1000" b="1" kern="1200" dirty="0">
            <a:solidFill>
              <a:schemeClr val="tx1"/>
            </a:solidFill>
          </a:endParaRPr>
        </a:p>
      </dsp:txBody>
      <dsp:txXfrm>
        <a:off x="2660935" y="42362"/>
        <a:ext cx="1250268" cy="783022"/>
      </dsp:txXfrm>
    </dsp:sp>
    <dsp:sp modelId="{80BC9DE7-B5B6-46A4-A33B-B81D71E4AC62}">
      <dsp:nvSpPr>
        <dsp:cNvPr id="0" name=""/>
        <dsp:cNvSpPr/>
      </dsp:nvSpPr>
      <dsp:spPr>
        <a:xfrm>
          <a:off x="1555319" y="432676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407462" y="136838"/>
              </a:moveTo>
              <a:arcTo wR="1732594" hR="1732594" stAng="17575451" swAng="1972244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E3D0C3-A793-4FD0-978A-1D837E039016}">
      <dsp:nvSpPr>
        <dsp:cNvPr id="0" name=""/>
        <dsp:cNvSpPr/>
      </dsp:nvSpPr>
      <dsp:spPr>
        <a:xfrm>
          <a:off x="4270614" y="1199563"/>
          <a:ext cx="1334988" cy="867742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000" b="1" kern="1200" dirty="0" smtClean="0">
              <a:solidFill>
                <a:schemeClr val="tx1"/>
              </a:solidFill>
            </a:rPr>
            <a:t>TUGEV EMOTSIONAALNE, SOTSIAALNE JA MAJANDUSLIK </a:t>
          </a:r>
          <a:r>
            <a:rPr lang="es-ES_tradnl" sz="1000" b="1" kern="1200" dirty="0" smtClean="0">
              <a:solidFill>
                <a:schemeClr val="tx1"/>
              </a:solidFill>
            </a:rPr>
            <a:t>SÕLTUVUS</a:t>
          </a:r>
          <a:endParaRPr lang="es-ES" sz="1000" b="1" kern="1200" dirty="0">
            <a:solidFill>
              <a:schemeClr val="tx1"/>
            </a:solidFill>
          </a:endParaRPr>
        </a:p>
      </dsp:txBody>
      <dsp:txXfrm>
        <a:off x="4312974" y="1241923"/>
        <a:ext cx="1250268" cy="783022"/>
      </dsp:txXfrm>
    </dsp:sp>
    <dsp:sp modelId="{809952A3-A117-4144-80C6-1F4715F76C8E}">
      <dsp:nvSpPr>
        <dsp:cNvPr id="0" name=""/>
        <dsp:cNvSpPr/>
      </dsp:nvSpPr>
      <dsp:spPr>
        <a:xfrm>
          <a:off x="1557719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462844" y="1642497"/>
              </a:moveTo>
              <a:arcTo wR="1732594" hR="1732594" stAng="21421152" swAng="2270055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64F903-CC9D-4CCA-8FF7-1402018BFDF6}">
      <dsp:nvSpPr>
        <dsp:cNvPr id="0" name=""/>
        <dsp:cNvSpPr/>
      </dsp:nvSpPr>
      <dsp:spPr>
        <a:xfrm>
          <a:off x="3622569" y="3168353"/>
          <a:ext cx="1372274" cy="804362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000" b="1" kern="1200" dirty="0" smtClean="0"/>
            <a:t>SOTSIAALNE ISOLEERITUS</a:t>
          </a:r>
          <a:endParaRPr lang="es-ES" sz="1000" b="1" kern="1200" dirty="0"/>
        </a:p>
      </dsp:txBody>
      <dsp:txXfrm>
        <a:off x="3661835" y="3207619"/>
        <a:ext cx="1293742" cy="725830"/>
      </dsp:txXfrm>
    </dsp:sp>
    <dsp:sp modelId="{39B6EB5F-E8A4-4B86-8D90-19F6C3E6A764}">
      <dsp:nvSpPr>
        <dsp:cNvPr id="0" name=""/>
        <dsp:cNvSpPr/>
      </dsp:nvSpPr>
      <dsp:spPr>
        <a:xfrm>
          <a:off x="1557719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058790" y="3434205"/>
              </a:moveTo>
              <a:arcTo wR="1732594" hR="1732594" stAng="4748888" swAng="1206793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9BF6E9-6A57-4560-B3FD-614284649266}">
      <dsp:nvSpPr>
        <dsp:cNvPr id="0" name=""/>
        <dsp:cNvSpPr/>
      </dsp:nvSpPr>
      <dsp:spPr>
        <a:xfrm>
          <a:off x="1538457" y="3096343"/>
          <a:ext cx="1466925" cy="948381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000" b="1" kern="1200" dirty="0" smtClean="0">
              <a:solidFill>
                <a:schemeClr val="tx1"/>
              </a:solidFill>
            </a:rPr>
            <a:t>SÜÜ- JA HÄBITUNNE</a:t>
          </a:r>
          <a:endParaRPr lang="es-ES" sz="1000" b="1" kern="1200" dirty="0">
            <a:solidFill>
              <a:schemeClr val="tx1"/>
            </a:solidFill>
          </a:endParaRPr>
        </a:p>
      </dsp:txBody>
      <dsp:txXfrm>
        <a:off x="1584753" y="3142639"/>
        <a:ext cx="1374333" cy="855789"/>
      </dsp:txXfrm>
    </dsp:sp>
    <dsp:sp modelId="{883325B1-7020-44E8-B8C6-79DCD63D7829}">
      <dsp:nvSpPr>
        <dsp:cNvPr id="0" name=""/>
        <dsp:cNvSpPr/>
      </dsp:nvSpPr>
      <dsp:spPr>
        <a:xfrm>
          <a:off x="1503759" y="356133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19043" y="2734471"/>
              </a:moveTo>
              <a:arcTo wR="1732594" hR="1732594" stAng="8680337" swAng="1379669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530FCE-DC49-4816-B3EB-7E61B8128122}">
      <dsp:nvSpPr>
        <dsp:cNvPr id="0" name=""/>
        <dsp:cNvSpPr/>
      </dsp:nvSpPr>
      <dsp:spPr>
        <a:xfrm>
          <a:off x="405766" y="1152127"/>
          <a:ext cx="2304243" cy="1299791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000" b="1" kern="1200" dirty="0" smtClean="0">
              <a:solidFill>
                <a:schemeClr val="tx1"/>
              </a:solidFill>
            </a:rPr>
            <a:t>NAINE</a:t>
          </a:r>
          <a:endParaRPr lang="es-ES" sz="4000" b="1" kern="1200" dirty="0">
            <a:solidFill>
              <a:schemeClr val="tx1"/>
            </a:solidFill>
          </a:endParaRPr>
        </a:p>
      </dsp:txBody>
      <dsp:txXfrm>
        <a:off x="469217" y="1215578"/>
        <a:ext cx="2177341" cy="1172889"/>
      </dsp:txXfrm>
    </dsp:sp>
    <dsp:sp modelId="{1A5693CC-5C84-4518-B926-DE32BC6537D4}">
      <dsp:nvSpPr>
        <dsp:cNvPr id="0" name=""/>
        <dsp:cNvSpPr/>
      </dsp:nvSpPr>
      <dsp:spPr>
        <a:xfrm>
          <a:off x="1493979" y="459003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52308" y="685362"/>
              </a:moveTo>
              <a:arcTo wR="1732594" hR="1732594" stAng="13031270" swAng="1916830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A1AEBF-E87F-41FE-A34C-ED244B28B67C}">
      <dsp:nvSpPr>
        <dsp:cNvPr id="0" name=""/>
        <dsp:cNvSpPr/>
      </dsp:nvSpPr>
      <dsp:spPr>
        <a:xfrm>
          <a:off x="542571" y="781"/>
          <a:ext cx="1710189" cy="85509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600" kern="1200" noProof="0" dirty="0" smtClean="0"/>
            <a:t>Müüdid</a:t>
          </a:r>
          <a:endParaRPr lang="et-EE" sz="2600" kern="1200" noProof="0" dirty="0"/>
        </a:p>
      </dsp:txBody>
      <dsp:txXfrm>
        <a:off x="567616" y="25826"/>
        <a:ext cx="1660099" cy="805004"/>
      </dsp:txXfrm>
    </dsp:sp>
    <dsp:sp modelId="{BB6B4AD2-E567-4A31-8975-AC69BC81F409}">
      <dsp:nvSpPr>
        <dsp:cNvPr id="0" name=""/>
        <dsp:cNvSpPr/>
      </dsp:nvSpPr>
      <dsp:spPr>
        <a:xfrm>
          <a:off x="713590" y="855876"/>
          <a:ext cx="357870" cy="5802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0241"/>
              </a:lnTo>
              <a:lnTo>
                <a:pt x="357870" y="5802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9B3273-28C0-4CEB-8851-52AA3F16BCE8}">
      <dsp:nvSpPr>
        <dsp:cNvPr id="0" name=""/>
        <dsp:cNvSpPr/>
      </dsp:nvSpPr>
      <dsp:spPr>
        <a:xfrm>
          <a:off x="1071461" y="1008570"/>
          <a:ext cx="2132579" cy="8550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300" kern="1200" noProof="0" dirty="0" smtClean="0"/>
            <a:t>Ohver ei lähe vägivallatseja juurest ära, kuna teatud moel see </a:t>
          </a:r>
          <a:r>
            <a:rPr lang="et-EE" sz="1300" kern="1200" noProof="0" dirty="0" smtClean="0"/>
            <a:t>meeldib talle</a:t>
          </a:r>
          <a:endParaRPr lang="et-EE" sz="1300" kern="1200" noProof="0" dirty="0"/>
        </a:p>
      </dsp:txBody>
      <dsp:txXfrm>
        <a:off x="1096506" y="1033615"/>
        <a:ext cx="2082489" cy="805004"/>
      </dsp:txXfrm>
    </dsp:sp>
    <dsp:sp modelId="{6605C63D-4F77-4253-ACBB-B64B373DA6C6}">
      <dsp:nvSpPr>
        <dsp:cNvPr id="0" name=""/>
        <dsp:cNvSpPr/>
      </dsp:nvSpPr>
      <dsp:spPr>
        <a:xfrm>
          <a:off x="713590" y="855876"/>
          <a:ext cx="366531" cy="17105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0557"/>
              </a:lnTo>
              <a:lnTo>
                <a:pt x="366531" y="17105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11A66A-B5B4-48F1-B596-82C076478B21}">
      <dsp:nvSpPr>
        <dsp:cNvPr id="0" name=""/>
        <dsp:cNvSpPr/>
      </dsp:nvSpPr>
      <dsp:spPr>
        <a:xfrm>
          <a:off x="1080121" y="2138886"/>
          <a:ext cx="2132579" cy="8550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300" kern="1200" noProof="0" dirty="0" smtClean="0"/>
            <a:t>Vägivald on vaimse häire </a:t>
          </a:r>
          <a:r>
            <a:rPr lang="et-EE" sz="1300" kern="1200" noProof="0" dirty="0" smtClean="0"/>
            <a:t>tagajärg</a:t>
          </a:r>
          <a:endParaRPr lang="et-EE" sz="1300" kern="1200" noProof="0" dirty="0"/>
        </a:p>
      </dsp:txBody>
      <dsp:txXfrm>
        <a:off x="1105166" y="2163931"/>
        <a:ext cx="2082489" cy="805004"/>
      </dsp:txXfrm>
    </dsp:sp>
    <dsp:sp modelId="{5BF8E151-52FD-41F3-8F8E-BCD52264D14D}">
      <dsp:nvSpPr>
        <dsp:cNvPr id="0" name=""/>
        <dsp:cNvSpPr/>
      </dsp:nvSpPr>
      <dsp:spPr>
        <a:xfrm>
          <a:off x="713590" y="855876"/>
          <a:ext cx="366586" cy="27036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03673"/>
              </a:lnTo>
              <a:lnTo>
                <a:pt x="366586" y="27036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B622FD-E99C-4AAA-89F7-35A699BA86F5}">
      <dsp:nvSpPr>
        <dsp:cNvPr id="0" name=""/>
        <dsp:cNvSpPr/>
      </dsp:nvSpPr>
      <dsp:spPr>
        <a:xfrm>
          <a:off x="1080176" y="3132002"/>
          <a:ext cx="2110839" cy="8550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300" kern="1200" noProof="0" dirty="0" smtClean="0"/>
            <a:t>Ideaalse kaaslase kuvandi loomine</a:t>
          </a:r>
          <a:endParaRPr lang="et-EE" sz="1300" kern="1200" noProof="0" dirty="0"/>
        </a:p>
      </dsp:txBody>
      <dsp:txXfrm>
        <a:off x="1105221" y="3157047"/>
        <a:ext cx="2060749" cy="805004"/>
      </dsp:txXfrm>
    </dsp:sp>
    <dsp:sp modelId="{86DE9C17-CA46-4553-8839-03C1F05BD403}">
      <dsp:nvSpPr>
        <dsp:cNvPr id="0" name=""/>
        <dsp:cNvSpPr/>
      </dsp:nvSpPr>
      <dsp:spPr>
        <a:xfrm>
          <a:off x="3290716" y="610"/>
          <a:ext cx="1710189" cy="85509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600" kern="1200" noProof="0" dirty="0" smtClean="0"/>
            <a:t>Tegelikkus</a:t>
          </a:r>
          <a:endParaRPr lang="et-EE" sz="2600" kern="1200" noProof="0" dirty="0"/>
        </a:p>
      </dsp:txBody>
      <dsp:txXfrm>
        <a:off x="3315761" y="25655"/>
        <a:ext cx="1660099" cy="805004"/>
      </dsp:txXfrm>
    </dsp:sp>
    <dsp:sp modelId="{CFA021A3-BAEA-4125-B7A5-4E3EF07A0D4F}">
      <dsp:nvSpPr>
        <dsp:cNvPr id="0" name=""/>
        <dsp:cNvSpPr/>
      </dsp:nvSpPr>
      <dsp:spPr>
        <a:xfrm>
          <a:off x="3461735" y="855705"/>
          <a:ext cx="214837" cy="5803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0361"/>
              </a:lnTo>
              <a:lnTo>
                <a:pt x="214837" y="5803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A31036-25A5-42A5-B0AF-B2B8F3F763EF}">
      <dsp:nvSpPr>
        <dsp:cNvPr id="0" name=""/>
        <dsp:cNvSpPr/>
      </dsp:nvSpPr>
      <dsp:spPr>
        <a:xfrm>
          <a:off x="3676573" y="1008519"/>
          <a:ext cx="2317102" cy="8550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300" kern="1200" noProof="0" dirty="0" smtClean="0"/>
            <a:t>Ohver </a:t>
          </a:r>
          <a:r>
            <a:rPr lang="et-EE" sz="1300" kern="1200" noProof="0" dirty="0" smtClean="0"/>
            <a:t>ei lahku sidemete ja sõltuvuse tõttu, mis võivad olla nt emotsionaalne, </a:t>
          </a:r>
          <a:r>
            <a:rPr lang="et-EE" sz="1300" kern="1200" noProof="0" dirty="0" smtClean="0"/>
            <a:t>sotsiaalne,...</a:t>
          </a:r>
          <a:endParaRPr lang="et-EE" sz="1300" kern="1200" noProof="0" dirty="0"/>
        </a:p>
      </dsp:txBody>
      <dsp:txXfrm>
        <a:off x="3701618" y="1033564"/>
        <a:ext cx="2267012" cy="805004"/>
      </dsp:txXfrm>
    </dsp:sp>
    <dsp:sp modelId="{D9DE3F57-8BB6-4E26-B0EA-094E1C29FF2A}">
      <dsp:nvSpPr>
        <dsp:cNvPr id="0" name=""/>
        <dsp:cNvSpPr/>
      </dsp:nvSpPr>
      <dsp:spPr>
        <a:xfrm>
          <a:off x="3461735" y="855705"/>
          <a:ext cx="282697" cy="17320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2080"/>
              </a:lnTo>
              <a:lnTo>
                <a:pt x="282697" y="173208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9B23B3-B021-4FC3-BD31-AD1F4F8CB6FC}">
      <dsp:nvSpPr>
        <dsp:cNvPr id="0" name=""/>
        <dsp:cNvSpPr/>
      </dsp:nvSpPr>
      <dsp:spPr>
        <a:xfrm>
          <a:off x="3744433" y="2160238"/>
          <a:ext cx="2232235" cy="8550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300" kern="1200" noProof="0" dirty="0" smtClean="0"/>
            <a:t>Vägivallatseja tegutseb teadlikult teatud kindla eesmärgi saavutamiseks</a:t>
          </a:r>
          <a:endParaRPr lang="et-EE" sz="1300" kern="1200" noProof="0" dirty="0"/>
        </a:p>
      </dsp:txBody>
      <dsp:txXfrm>
        <a:off x="3769478" y="2185283"/>
        <a:ext cx="2182145" cy="805004"/>
      </dsp:txXfrm>
    </dsp:sp>
    <dsp:sp modelId="{238583E2-8D3D-430F-9D6B-13AF91DCDFC7}">
      <dsp:nvSpPr>
        <dsp:cNvPr id="0" name=""/>
        <dsp:cNvSpPr/>
      </dsp:nvSpPr>
      <dsp:spPr>
        <a:xfrm>
          <a:off x="3461735" y="855705"/>
          <a:ext cx="232431" cy="27253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25384"/>
              </a:lnTo>
              <a:lnTo>
                <a:pt x="232431" y="27253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B8F297-B61E-442C-BB87-D7DE39C48ED9}">
      <dsp:nvSpPr>
        <dsp:cNvPr id="0" name=""/>
        <dsp:cNvSpPr/>
      </dsp:nvSpPr>
      <dsp:spPr>
        <a:xfrm>
          <a:off x="3694167" y="3153542"/>
          <a:ext cx="2265632" cy="8550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300" kern="1200" noProof="0" dirty="0" smtClean="0"/>
            <a:t>Tahab saavutada täielikku kontrolli</a:t>
          </a:r>
          <a:endParaRPr lang="et-EE" sz="1300" kern="1200" noProof="0" dirty="0"/>
        </a:p>
      </dsp:txBody>
      <dsp:txXfrm>
        <a:off x="3719212" y="3178587"/>
        <a:ext cx="2215542" cy="805004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A1AEBF-E87F-41FE-A34C-ED244B28B67C}">
      <dsp:nvSpPr>
        <dsp:cNvPr id="0" name=""/>
        <dsp:cNvSpPr/>
      </dsp:nvSpPr>
      <dsp:spPr>
        <a:xfrm>
          <a:off x="542571" y="781"/>
          <a:ext cx="1710189" cy="85509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600" kern="1200" noProof="0" dirty="0" smtClean="0"/>
            <a:t>Müüdid</a:t>
          </a:r>
          <a:endParaRPr lang="et-EE" sz="2600" kern="1200" noProof="0" dirty="0"/>
        </a:p>
      </dsp:txBody>
      <dsp:txXfrm>
        <a:off x="567616" y="25826"/>
        <a:ext cx="1660099" cy="805004"/>
      </dsp:txXfrm>
    </dsp:sp>
    <dsp:sp modelId="{BB6B4AD2-E567-4A31-8975-AC69BC81F409}">
      <dsp:nvSpPr>
        <dsp:cNvPr id="0" name=""/>
        <dsp:cNvSpPr/>
      </dsp:nvSpPr>
      <dsp:spPr>
        <a:xfrm>
          <a:off x="713590" y="855876"/>
          <a:ext cx="357870" cy="5802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0241"/>
              </a:lnTo>
              <a:lnTo>
                <a:pt x="357870" y="5802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9B3273-28C0-4CEB-8851-52AA3F16BCE8}">
      <dsp:nvSpPr>
        <dsp:cNvPr id="0" name=""/>
        <dsp:cNvSpPr/>
      </dsp:nvSpPr>
      <dsp:spPr>
        <a:xfrm>
          <a:off x="1071461" y="1008570"/>
          <a:ext cx="2132579" cy="8550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300" kern="1200" noProof="0" dirty="0" smtClean="0"/>
            <a:t>Ohver ei lähe vägivallatseja juurest ära, kuna teatud moel see meeldib talle</a:t>
          </a:r>
          <a:endParaRPr lang="et-EE" sz="1300" kern="1200" noProof="0" dirty="0"/>
        </a:p>
      </dsp:txBody>
      <dsp:txXfrm>
        <a:off x="1096506" y="1033615"/>
        <a:ext cx="2082489" cy="805004"/>
      </dsp:txXfrm>
    </dsp:sp>
    <dsp:sp modelId="{6605C63D-4F77-4253-ACBB-B64B373DA6C6}">
      <dsp:nvSpPr>
        <dsp:cNvPr id="0" name=""/>
        <dsp:cNvSpPr/>
      </dsp:nvSpPr>
      <dsp:spPr>
        <a:xfrm>
          <a:off x="713590" y="855876"/>
          <a:ext cx="366531" cy="17105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0557"/>
              </a:lnTo>
              <a:lnTo>
                <a:pt x="366531" y="17105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11A66A-B5B4-48F1-B596-82C076478B21}">
      <dsp:nvSpPr>
        <dsp:cNvPr id="0" name=""/>
        <dsp:cNvSpPr/>
      </dsp:nvSpPr>
      <dsp:spPr>
        <a:xfrm>
          <a:off x="1080121" y="2138886"/>
          <a:ext cx="2132579" cy="8550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300" kern="1200" noProof="0" dirty="0" smtClean="0"/>
            <a:t>Vägivald on vaimse häire tagajärg</a:t>
          </a:r>
          <a:endParaRPr lang="et-EE" sz="1300" kern="1200" noProof="0" dirty="0"/>
        </a:p>
      </dsp:txBody>
      <dsp:txXfrm>
        <a:off x="1105166" y="2163931"/>
        <a:ext cx="2082489" cy="805004"/>
      </dsp:txXfrm>
    </dsp:sp>
    <dsp:sp modelId="{5BF8E151-52FD-41F3-8F8E-BCD52264D14D}">
      <dsp:nvSpPr>
        <dsp:cNvPr id="0" name=""/>
        <dsp:cNvSpPr/>
      </dsp:nvSpPr>
      <dsp:spPr>
        <a:xfrm>
          <a:off x="713590" y="855876"/>
          <a:ext cx="366586" cy="27036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03673"/>
              </a:lnTo>
              <a:lnTo>
                <a:pt x="366586" y="27036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B622FD-E99C-4AAA-89F7-35A699BA86F5}">
      <dsp:nvSpPr>
        <dsp:cNvPr id="0" name=""/>
        <dsp:cNvSpPr/>
      </dsp:nvSpPr>
      <dsp:spPr>
        <a:xfrm>
          <a:off x="1080176" y="3132002"/>
          <a:ext cx="2110839" cy="8550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300" kern="1200" noProof="0" dirty="0" smtClean="0"/>
            <a:t>Ideaalse kaaslase kuvandi loomine</a:t>
          </a:r>
          <a:endParaRPr lang="et-EE" sz="1300" kern="1200" noProof="0" dirty="0"/>
        </a:p>
      </dsp:txBody>
      <dsp:txXfrm>
        <a:off x="1105221" y="3157047"/>
        <a:ext cx="2060749" cy="805004"/>
      </dsp:txXfrm>
    </dsp:sp>
    <dsp:sp modelId="{86DE9C17-CA46-4553-8839-03C1F05BD403}">
      <dsp:nvSpPr>
        <dsp:cNvPr id="0" name=""/>
        <dsp:cNvSpPr/>
      </dsp:nvSpPr>
      <dsp:spPr>
        <a:xfrm>
          <a:off x="3290716" y="610"/>
          <a:ext cx="1710189" cy="85509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600" kern="1200" noProof="0" dirty="0" smtClean="0"/>
            <a:t>Tegelikkus</a:t>
          </a:r>
          <a:endParaRPr lang="et-EE" sz="2600" kern="1200" noProof="0" dirty="0"/>
        </a:p>
      </dsp:txBody>
      <dsp:txXfrm>
        <a:off x="3315761" y="25655"/>
        <a:ext cx="1660099" cy="805004"/>
      </dsp:txXfrm>
    </dsp:sp>
    <dsp:sp modelId="{CFA021A3-BAEA-4125-B7A5-4E3EF07A0D4F}">
      <dsp:nvSpPr>
        <dsp:cNvPr id="0" name=""/>
        <dsp:cNvSpPr/>
      </dsp:nvSpPr>
      <dsp:spPr>
        <a:xfrm>
          <a:off x="3461735" y="855705"/>
          <a:ext cx="214837" cy="5803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0361"/>
              </a:lnTo>
              <a:lnTo>
                <a:pt x="214837" y="5803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A31036-25A5-42A5-B0AF-B2B8F3F763EF}">
      <dsp:nvSpPr>
        <dsp:cNvPr id="0" name=""/>
        <dsp:cNvSpPr/>
      </dsp:nvSpPr>
      <dsp:spPr>
        <a:xfrm>
          <a:off x="3676573" y="1008519"/>
          <a:ext cx="2317102" cy="8550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300" kern="1200" noProof="0" dirty="0" smtClean="0"/>
            <a:t>Ohver ei lahku sidemete ja sõltuvuse tõttu, mis võivad olla nt emotsionaalne, sotsiaalne,...</a:t>
          </a:r>
          <a:endParaRPr lang="et-EE" sz="1300" kern="1200" noProof="0" dirty="0"/>
        </a:p>
      </dsp:txBody>
      <dsp:txXfrm>
        <a:off x="3701618" y="1033564"/>
        <a:ext cx="2267012" cy="805004"/>
      </dsp:txXfrm>
    </dsp:sp>
    <dsp:sp modelId="{D9DE3F57-8BB6-4E26-B0EA-094E1C29FF2A}">
      <dsp:nvSpPr>
        <dsp:cNvPr id="0" name=""/>
        <dsp:cNvSpPr/>
      </dsp:nvSpPr>
      <dsp:spPr>
        <a:xfrm>
          <a:off x="3461735" y="855705"/>
          <a:ext cx="282697" cy="17320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2080"/>
              </a:lnTo>
              <a:lnTo>
                <a:pt x="282697" y="173208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9B23B3-B021-4FC3-BD31-AD1F4F8CB6FC}">
      <dsp:nvSpPr>
        <dsp:cNvPr id="0" name=""/>
        <dsp:cNvSpPr/>
      </dsp:nvSpPr>
      <dsp:spPr>
        <a:xfrm>
          <a:off x="3744433" y="2160238"/>
          <a:ext cx="2232235" cy="8550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300" kern="1200" noProof="0" dirty="0" smtClean="0"/>
            <a:t>Vägivallatseja tegutseb teadlikult teatud kindla eesmärgi saavutamiseks</a:t>
          </a:r>
          <a:endParaRPr lang="et-EE" sz="1300" kern="1200" noProof="0" dirty="0"/>
        </a:p>
      </dsp:txBody>
      <dsp:txXfrm>
        <a:off x="3769478" y="2185283"/>
        <a:ext cx="2182145" cy="805004"/>
      </dsp:txXfrm>
    </dsp:sp>
    <dsp:sp modelId="{238583E2-8D3D-430F-9D6B-13AF91DCDFC7}">
      <dsp:nvSpPr>
        <dsp:cNvPr id="0" name=""/>
        <dsp:cNvSpPr/>
      </dsp:nvSpPr>
      <dsp:spPr>
        <a:xfrm>
          <a:off x="3461735" y="855705"/>
          <a:ext cx="232431" cy="27253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25384"/>
              </a:lnTo>
              <a:lnTo>
                <a:pt x="232431" y="27253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B8F297-B61E-442C-BB87-D7DE39C48ED9}">
      <dsp:nvSpPr>
        <dsp:cNvPr id="0" name=""/>
        <dsp:cNvSpPr/>
      </dsp:nvSpPr>
      <dsp:spPr>
        <a:xfrm>
          <a:off x="3694167" y="3153542"/>
          <a:ext cx="2265632" cy="8550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300" kern="1200" noProof="0" dirty="0" smtClean="0"/>
            <a:t>Tahab saavutada täielikku kontrolli</a:t>
          </a:r>
          <a:endParaRPr lang="et-EE" sz="1300" kern="1200" noProof="0" dirty="0"/>
        </a:p>
      </dsp:txBody>
      <dsp:txXfrm>
        <a:off x="3719212" y="3178587"/>
        <a:ext cx="2215542" cy="805004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91725E-B8CD-40A4-ADA8-FB42EB69F9F9}">
      <dsp:nvSpPr>
        <dsp:cNvPr id="0" name=""/>
        <dsp:cNvSpPr/>
      </dsp:nvSpPr>
      <dsp:spPr>
        <a:xfrm>
          <a:off x="281555" y="1669978"/>
          <a:ext cx="1780752" cy="59602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b="1" kern="120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KOGEMUSTE PUUDUMINE</a:t>
          </a:r>
          <a:endParaRPr lang="et-EE" sz="1600" b="1" kern="1200" noProof="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299012" y="1687435"/>
        <a:ext cx="1745838" cy="561111"/>
      </dsp:txXfrm>
    </dsp:sp>
    <dsp:sp modelId="{E3F4F23C-C7B2-4312-B7FB-A8818ED2D910}">
      <dsp:nvSpPr>
        <dsp:cNvPr id="0" name=""/>
        <dsp:cNvSpPr/>
      </dsp:nvSpPr>
      <dsp:spPr>
        <a:xfrm>
          <a:off x="459631" y="2266003"/>
          <a:ext cx="102074" cy="3834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3494"/>
              </a:lnTo>
              <a:lnTo>
                <a:pt x="102074" y="3834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EE7225-C6CB-4510-85D5-B519DBD8F16E}">
      <dsp:nvSpPr>
        <dsp:cNvPr id="0" name=""/>
        <dsp:cNvSpPr/>
      </dsp:nvSpPr>
      <dsp:spPr>
        <a:xfrm>
          <a:off x="561705" y="2330883"/>
          <a:ext cx="1424601" cy="6372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400" kern="1200" noProof="0" dirty="0" smtClean="0"/>
            <a:t>politsei</a:t>
          </a:r>
          <a:r>
            <a:rPr lang="et-EE" sz="1400" kern="1200" noProof="0" dirty="0" smtClean="0"/>
            <a:t>- ja õigustoimingud</a:t>
          </a:r>
          <a:endParaRPr lang="et-EE" sz="1400" kern="1200" noProof="0" dirty="0"/>
        </a:p>
      </dsp:txBody>
      <dsp:txXfrm>
        <a:off x="580369" y="2349547"/>
        <a:ext cx="1387273" cy="599901"/>
      </dsp:txXfrm>
    </dsp:sp>
    <dsp:sp modelId="{A9A1AEBF-E87F-41FE-A34C-ED244B28B67C}">
      <dsp:nvSpPr>
        <dsp:cNvPr id="0" name=""/>
        <dsp:cNvSpPr/>
      </dsp:nvSpPr>
      <dsp:spPr>
        <a:xfrm>
          <a:off x="281555" y="412400"/>
          <a:ext cx="1490017" cy="5305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MUUTUSED</a:t>
          </a:r>
          <a:endParaRPr lang="et-EE" sz="1800" b="1" kern="1200" noProof="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297095" y="427940"/>
        <a:ext cx="1458937" cy="499511"/>
      </dsp:txXfrm>
    </dsp:sp>
    <dsp:sp modelId="{BB6B4AD2-E567-4A31-8975-AC69BC81F409}">
      <dsp:nvSpPr>
        <dsp:cNvPr id="0" name=""/>
        <dsp:cNvSpPr/>
      </dsp:nvSpPr>
      <dsp:spPr>
        <a:xfrm>
          <a:off x="430557" y="942991"/>
          <a:ext cx="207571" cy="3192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9265"/>
              </a:lnTo>
              <a:lnTo>
                <a:pt x="207571" y="3192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9B3273-28C0-4CEB-8851-52AA3F16BCE8}">
      <dsp:nvSpPr>
        <dsp:cNvPr id="0" name=""/>
        <dsp:cNvSpPr/>
      </dsp:nvSpPr>
      <dsp:spPr>
        <a:xfrm>
          <a:off x="638128" y="984649"/>
          <a:ext cx="1363177" cy="5552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400" kern="1200" noProof="0" dirty="0" smtClean="0"/>
            <a:t> eluviisis</a:t>
          </a:r>
          <a:endParaRPr lang="et-EE" sz="1400" kern="1200" noProof="0" dirty="0"/>
        </a:p>
      </dsp:txBody>
      <dsp:txXfrm>
        <a:off x="654390" y="1000911"/>
        <a:ext cx="1330653" cy="522690"/>
      </dsp:txXfrm>
    </dsp:sp>
    <dsp:sp modelId="{86DE9C17-CA46-4553-8839-03C1F05BD403}">
      <dsp:nvSpPr>
        <dsp:cNvPr id="0" name=""/>
        <dsp:cNvSpPr/>
      </dsp:nvSpPr>
      <dsp:spPr>
        <a:xfrm>
          <a:off x="498012" y="3094132"/>
          <a:ext cx="1459167" cy="3878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b="1" kern="120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KAHTLUSED</a:t>
          </a:r>
          <a:endParaRPr lang="et-EE" sz="1600" b="1" kern="1200" noProof="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509371" y="3105491"/>
        <a:ext cx="1436449" cy="365106"/>
      </dsp:txXfrm>
    </dsp:sp>
    <dsp:sp modelId="{CFA021A3-BAEA-4125-B7A5-4E3EF07A0D4F}">
      <dsp:nvSpPr>
        <dsp:cNvPr id="0" name=""/>
        <dsp:cNvSpPr/>
      </dsp:nvSpPr>
      <dsp:spPr>
        <a:xfrm>
          <a:off x="643929" y="3481956"/>
          <a:ext cx="190858" cy="3104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467"/>
              </a:lnTo>
              <a:lnTo>
                <a:pt x="190858" y="3104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A31036-25A5-42A5-B0AF-B2B8F3F763EF}">
      <dsp:nvSpPr>
        <dsp:cNvPr id="0" name=""/>
        <dsp:cNvSpPr/>
      </dsp:nvSpPr>
      <dsp:spPr>
        <a:xfrm>
          <a:off x="834788" y="3559961"/>
          <a:ext cx="1424601" cy="464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400" kern="1200" noProof="0" dirty="0" smtClean="0"/>
            <a:t>oodatud </a:t>
          </a:r>
          <a:r>
            <a:rPr lang="et-EE" sz="1400" kern="1200" noProof="0" dirty="0" smtClean="0"/>
            <a:t>tulemused</a:t>
          </a:r>
          <a:endParaRPr lang="et-EE" sz="1400" kern="1200" noProof="0" dirty="0"/>
        </a:p>
      </dsp:txBody>
      <dsp:txXfrm>
        <a:off x="848405" y="3573578"/>
        <a:ext cx="1397367" cy="437690"/>
      </dsp:txXfrm>
    </dsp:sp>
    <dsp:sp modelId="{FF01C863-F147-4DF9-B473-087EC852F204}">
      <dsp:nvSpPr>
        <dsp:cNvPr id="0" name=""/>
        <dsp:cNvSpPr/>
      </dsp:nvSpPr>
      <dsp:spPr>
        <a:xfrm>
          <a:off x="3967819" y="549379"/>
          <a:ext cx="1780752" cy="89037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 KAEBUSE TAGASI-VÕTMINE</a:t>
          </a:r>
          <a:endParaRPr lang="et-EE" sz="1800" b="1" kern="1200" noProof="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3993897" y="575457"/>
        <a:ext cx="1728596" cy="838220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91725E-B8CD-40A4-ADA8-FB42EB69F9F9}">
      <dsp:nvSpPr>
        <dsp:cNvPr id="0" name=""/>
        <dsp:cNvSpPr/>
      </dsp:nvSpPr>
      <dsp:spPr>
        <a:xfrm>
          <a:off x="1080120" y="1800199"/>
          <a:ext cx="3174962" cy="10626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ANDKE </a:t>
          </a:r>
          <a:r>
            <a:rPr lang="es-ES_tradnl" sz="18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OHVRILE AEGA JA </a:t>
          </a:r>
          <a:r>
            <a:rPr lang="es-ES_tradnl" sz="18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AUSTAGE </a:t>
          </a:r>
          <a:r>
            <a:rPr lang="es-ES_tradnl" sz="18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TEMA </a:t>
          </a:r>
          <a:r>
            <a:rPr lang="es-ES_tradnl" sz="18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VALIKUID</a:t>
          </a:r>
          <a:endParaRPr lang="es-ES" sz="18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1111245" y="1831324"/>
        <a:ext cx="3112712" cy="1000424"/>
      </dsp:txXfrm>
    </dsp:sp>
    <dsp:sp modelId="{A9A1AEBF-E87F-41FE-A34C-ED244B28B67C}">
      <dsp:nvSpPr>
        <dsp:cNvPr id="0" name=""/>
        <dsp:cNvSpPr/>
      </dsp:nvSpPr>
      <dsp:spPr>
        <a:xfrm>
          <a:off x="1296144" y="504056"/>
          <a:ext cx="2828359" cy="9460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es-ES_tradnl" sz="18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ÄRGE AVALDAGE SURVET KAEBUST </a:t>
          </a:r>
          <a:r>
            <a:rPr lang="es-ES_tradnl" sz="18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ESITAMA</a:t>
          </a:r>
          <a:endParaRPr lang="es-ES" sz="18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1323852" y="531764"/>
        <a:ext cx="2772943" cy="8905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486A60-03E8-4386-A8B7-88F78BCC431E}">
      <dsp:nvSpPr>
        <dsp:cNvPr id="0" name=""/>
        <dsp:cNvSpPr/>
      </dsp:nvSpPr>
      <dsp:spPr>
        <a:xfrm>
          <a:off x="1515947" y="504063"/>
          <a:ext cx="3452606" cy="3171705"/>
        </a:xfrm>
        <a:prstGeom prst="pie">
          <a:avLst>
            <a:gd name="adj1" fmla="val 16200000"/>
            <a:gd name="adj2" fmla="val 1800000"/>
          </a:avLst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chemeClr val="tx1"/>
              </a:solidFill>
            </a:rPr>
            <a:t>VÄGIVALD</a:t>
          </a:r>
          <a:endParaRPr lang="es-ES" sz="1600" b="1" kern="1200" dirty="0">
            <a:solidFill>
              <a:schemeClr val="tx1"/>
            </a:solidFill>
          </a:endParaRPr>
        </a:p>
      </dsp:txBody>
      <dsp:txXfrm>
        <a:off x="3335553" y="1176163"/>
        <a:ext cx="1233073" cy="943960"/>
      </dsp:txXfrm>
    </dsp:sp>
    <dsp:sp modelId="{C286C216-2456-43F2-BA58-E6AE7F06202A}">
      <dsp:nvSpPr>
        <dsp:cNvPr id="0" name=""/>
        <dsp:cNvSpPr/>
      </dsp:nvSpPr>
      <dsp:spPr>
        <a:xfrm>
          <a:off x="561157" y="8747"/>
          <a:ext cx="5212697" cy="4421567"/>
        </a:xfrm>
        <a:prstGeom prst="pie">
          <a:avLst>
            <a:gd name="adj1" fmla="val 1800000"/>
            <a:gd name="adj2" fmla="val 9000000"/>
          </a:avLst>
        </a:prstGeom>
        <a:solidFill>
          <a:srgbClr val="92D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3700" b="1" kern="1200" dirty="0" smtClean="0">
              <a:solidFill>
                <a:schemeClr val="tx1"/>
              </a:solidFill>
            </a:rPr>
            <a:t>KAHETSUS</a:t>
          </a:r>
          <a:endParaRPr lang="es-ES" sz="3700" b="1" kern="1200" dirty="0">
            <a:solidFill>
              <a:schemeClr val="tx1"/>
            </a:solidFill>
          </a:endParaRPr>
        </a:p>
      </dsp:txBody>
      <dsp:txXfrm>
        <a:off x="1802276" y="2877502"/>
        <a:ext cx="2792516" cy="1158029"/>
      </dsp:txXfrm>
    </dsp:sp>
    <dsp:sp modelId="{779576E2-5A6A-4500-9309-655DFC778E6A}">
      <dsp:nvSpPr>
        <dsp:cNvPr id="0" name=""/>
        <dsp:cNvSpPr/>
      </dsp:nvSpPr>
      <dsp:spPr>
        <a:xfrm>
          <a:off x="576054" y="-144021"/>
          <a:ext cx="5203841" cy="4399501"/>
        </a:xfrm>
        <a:prstGeom prst="pie">
          <a:avLst>
            <a:gd name="adj1" fmla="val 9000000"/>
            <a:gd name="adj2" fmla="val 16200000"/>
          </a:avLst>
        </a:prstGeom>
        <a:solidFill>
          <a:srgbClr val="FF9933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b="1" kern="1200" dirty="0" smtClean="0">
              <a:solidFill>
                <a:schemeClr val="tx1"/>
              </a:solidFill>
            </a:rPr>
            <a:t>PINGE </a:t>
          </a:r>
          <a:r>
            <a:rPr lang="es-ES_tradnl" sz="2000" b="1" kern="1200" dirty="0" smtClean="0">
              <a:solidFill>
                <a:schemeClr val="tx1"/>
              </a:solidFill>
            </a:rPr>
            <a:t>KOGUNEMINE</a:t>
          </a:r>
          <a:endParaRPr lang="es-ES" sz="2000" b="1" kern="1200" dirty="0">
            <a:solidFill>
              <a:schemeClr val="tx1"/>
            </a:solidFill>
          </a:endParaRPr>
        </a:p>
      </dsp:txBody>
      <dsp:txXfrm>
        <a:off x="1178833" y="788253"/>
        <a:ext cx="1858514" cy="1309375"/>
      </dsp:txXfrm>
    </dsp:sp>
    <dsp:sp modelId="{CEE4365D-7902-4260-8810-E9DB37F901AD}">
      <dsp:nvSpPr>
        <dsp:cNvPr id="0" name=""/>
        <dsp:cNvSpPr/>
      </dsp:nvSpPr>
      <dsp:spPr>
        <a:xfrm>
          <a:off x="798139" y="-216020"/>
          <a:ext cx="4890487" cy="4615839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DB2403-D40B-4027-99FE-8E329245D151}">
      <dsp:nvSpPr>
        <dsp:cNvPr id="0" name=""/>
        <dsp:cNvSpPr/>
      </dsp:nvSpPr>
      <dsp:spPr>
        <a:xfrm>
          <a:off x="1008123" y="413800"/>
          <a:ext cx="4296204" cy="3978690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253C4A2-64B8-446E-9FD9-0074633E0D37}">
      <dsp:nvSpPr>
        <dsp:cNvPr id="0" name=""/>
        <dsp:cNvSpPr/>
      </dsp:nvSpPr>
      <dsp:spPr>
        <a:xfrm>
          <a:off x="788692" y="-72839"/>
          <a:ext cx="4078533" cy="4078533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486A60-03E8-4386-A8B7-88F78BCC431E}">
      <dsp:nvSpPr>
        <dsp:cNvPr id="0" name=""/>
        <dsp:cNvSpPr/>
      </dsp:nvSpPr>
      <dsp:spPr>
        <a:xfrm>
          <a:off x="650807" y="-158421"/>
          <a:ext cx="4963080" cy="4637323"/>
        </a:xfrm>
        <a:prstGeom prst="pie">
          <a:avLst>
            <a:gd name="adj1" fmla="val 16200000"/>
            <a:gd name="adj2" fmla="val 1800000"/>
          </a:avLst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chemeClr val="tx1"/>
              </a:solidFill>
            </a:rPr>
            <a:t>VÄGIVALD</a:t>
          </a:r>
          <a:endParaRPr lang="es-ES" sz="1800" b="1" kern="1200" dirty="0">
            <a:solidFill>
              <a:schemeClr val="tx1"/>
            </a:solidFill>
          </a:endParaRPr>
        </a:p>
      </dsp:txBody>
      <dsp:txXfrm>
        <a:off x="3266469" y="824249"/>
        <a:ext cx="1772528" cy="1380155"/>
      </dsp:txXfrm>
    </dsp:sp>
    <dsp:sp modelId="{C286C216-2456-43F2-BA58-E6AE7F06202A}">
      <dsp:nvSpPr>
        <dsp:cNvPr id="0" name=""/>
        <dsp:cNvSpPr/>
      </dsp:nvSpPr>
      <dsp:spPr>
        <a:xfrm>
          <a:off x="1728190" y="1195341"/>
          <a:ext cx="2658826" cy="2189026"/>
        </a:xfrm>
        <a:prstGeom prst="pie">
          <a:avLst>
            <a:gd name="adj1" fmla="val 1800000"/>
            <a:gd name="adj2" fmla="val 9000000"/>
          </a:avLst>
        </a:prstGeom>
        <a:solidFill>
          <a:srgbClr val="92D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900" b="1" kern="1200" dirty="0" smtClean="0">
              <a:solidFill>
                <a:schemeClr val="tx1"/>
              </a:solidFill>
            </a:rPr>
            <a:t>KAHETSUS</a:t>
          </a:r>
          <a:endParaRPr lang="es-ES" sz="1900" b="1" kern="1200" dirty="0">
            <a:solidFill>
              <a:schemeClr val="tx1"/>
            </a:solidFill>
          </a:endParaRPr>
        </a:p>
      </dsp:txBody>
      <dsp:txXfrm>
        <a:off x="2361244" y="2615602"/>
        <a:ext cx="1424371" cy="573316"/>
      </dsp:txXfrm>
    </dsp:sp>
    <dsp:sp modelId="{779576E2-5A6A-4500-9309-655DFC778E6A}">
      <dsp:nvSpPr>
        <dsp:cNvPr id="0" name=""/>
        <dsp:cNvSpPr/>
      </dsp:nvSpPr>
      <dsp:spPr>
        <a:xfrm>
          <a:off x="1618297" y="790397"/>
          <a:ext cx="2899551" cy="2671311"/>
        </a:xfrm>
        <a:prstGeom prst="pie">
          <a:avLst>
            <a:gd name="adj1" fmla="val 9000000"/>
            <a:gd name="adj2" fmla="val 16200000"/>
          </a:avLst>
        </a:prstGeom>
        <a:solidFill>
          <a:srgbClr val="FF9933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300" b="1" kern="1200" dirty="0" smtClean="0">
              <a:solidFill>
                <a:schemeClr val="tx1"/>
              </a:solidFill>
            </a:rPr>
            <a:t>PINGE </a:t>
          </a:r>
          <a:r>
            <a:rPr lang="es-ES_tradnl" sz="1300" b="1" kern="1200" dirty="0" smtClean="0">
              <a:solidFill>
                <a:schemeClr val="tx1"/>
              </a:solidFill>
            </a:rPr>
            <a:t>KOGUNE-MINE</a:t>
          </a:r>
          <a:endParaRPr lang="es-ES" sz="1300" b="1" kern="1200" dirty="0">
            <a:solidFill>
              <a:schemeClr val="tx1"/>
            </a:solidFill>
          </a:endParaRPr>
        </a:p>
      </dsp:txBody>
      <dsp:txXfrm>
        <a:off x="1954161" y="1356460"/>
        <a:ext cx="1035554" cy="795033"/>
      </dsp:txXfrm>
    </dsp:sp>
    <dsp:sp modelId="{CEE4365D-7902-4260-8810-E9DB37F901AD}">
      <dsp:nvSpPr>
        <dsp:cNvPr id="0" name=""/>
        <dsp:cNvSpPr/>
      </dsp:nvSpPr>
      <dsp:spPr>
        <a:xfrm>
          <a:off x="680788" y="-152679"/>
          <a:ext cx="4890487" cy="4615839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DB2403-D40B-4027-99FE-8E329245D151}">
      <dsp:nvSpPr>
        <dsp:cNvPr id="0" name=""/>
        <dsp:cNvSpPr/>
      </dsp:nvSpPr>
      <dsp:spPr>
        <a:xfrm>
          <a:off x="914314" y="496054"/>
          <a:ext cx="4296204" cy="3978690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253C4A2-64B8-446E-9FD9-0074633E0D37}">
      <dsp:nvSpPr>
        <dsp:cNvPr id="0" name=""/>
        <dsp:cNvSpPr/>
      </dsp:nvSpPr>
      <dsp:spPr>
        <a:xfrm>
          <a:off x="693607" y="6866"/>
          <a:ext cx="4078533" cy="4078533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D4A50F-DF75-483B-9D0C-9804051C9E02}">
      <dsp:nvSpPr>
        <dsp:cNvPr id="0" name=""/>
        <dsp:cNvSpPr/>
      </dsp:nvSpPr>
      <dsp:spPr>
        <a:xfrm>
          <a:off x="2286000" y="0"/>
          <a:ext cx="1524000" cy="1016000"/>
        </a:xfrm>
        <a:prstGeom prst="trapezoid">
          <a:avLst>
            <a:gd name="adj" fmla="val 75000"/>
          </a:avLst>
        </a:prstGeom>
        <a:solidFill>
          <a:srgbClr val="CC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b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/>
            <a:t>SURM</a:t>
          </a:r>
          <a:endParaRPr lang="es-ES" sz="1800" b="1" kern="1200" dirty="0"/>
        </a:p>
      </dsp:txBody>
      <dsp:txXfrm>
        <a:off x="2286000" y="0"/>
        <a:ext cx="1524000" cy="1016000"/>
      </dsp:txXfrm>
    </dsp:sp>
    <dsp:sp modelId="{5A50CEC2-018E-4BAD-921D-BD8B24CACE71}">
      <dsp:nvSpPr>
        <dsp:cNvPr id="0" name=""/>
        <dsp:cNvSpPr/>
      </dsp:nvSpPr>
      <dsp:spPr>
        <a:xfrm>
          <a:off x="1524000" y="1015999"/>
          <a:ext cx="3048000" cy="1016000"/>
        </a:xfrm>
        <a:prstGeom prst="trapezoid">
          <a:avLst>
            <a:gd name="adj" fmla="val 75000"/>
          </a:avLst>
        </a:prstGeom>
        <a:solidFill>
          <a:srgbClr val="FB6305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b="1" kern="1200" dirty="0" smtClean="0"/>
            <a:t>FÜÜSILINE VÄGIVALD</a:t>
          </a:r>
          <a:endParaRPr lang="es-ES" sz="2000" b="1" kern="1200" dirty="0"/>
        </a:p>
      </dsp:txBody>
      <dsp:txXfrm>
        <a:off x="2057400" y="1015999"/>
        <a:ext cx="1981200" cy="1016000"/>
      </dsp:txXfrm>
    </dsp:sp>
    <dsp:sp modelId="{BD92450B-69CF-4807-8E0A-42EA016BD3B5}">
      <dsp:nvSpPr>
        <dsp:cNvPr id="0" name=""/>
        <dsp:cNvSpPr/>
      </dsp:nvSpPr>
      <dsp:spPr>
        <a:xfrm>
          <a:off x="762000" y="2031999"/>
          <a:ext cx="4572000" cy="1016000"/>
        </a:xfrm>
        <a:prstGeom prst="trapezoid">
          <a:avLst>
            <a:gd name="adj" fmla="val 75000"/>
          </a:avLst>
        </a:prstGeom>
        <a:solidFill>
          <a:srgbClr val="D1F90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b="1" kern="1200" dirty="0" smtClean="0"/>
            <a:t>VAIMNE VÄGIVALD</a:t>
          </a:r>
          <a:endParaRPr lang="es-ES" sz="2000" b="1" kern="1200" dirty="0"/>
        </a:p>
      </dsp:txBody>
      <dsp:txXfrm>
        <a:off x="1562100" y="2031999"/>
        <a:ext cx="2971800" cy="1016000"/>
      </dsp:txXfrm>
    </dsp:sp>
    <dsp:sp modelId="{6404C2E0-25FA-47B7-A3D8-132574A304E6}">
      <dsp:nvSpPr>
        <dsp:cNvPr id="0" name=""/>
        <dsp:cNvSpPr/>
      </dsp:nvSpPr>
      <dsp:spPr>
        <a:xfrm>
          <a:off x="0" y="3024337"/>
          <a:ext cx="6096000" cy="1016000"/>
        </a:xfrm>
        <a:prstGeom prst="trapezoid">
          <a:avLst>
            <a:gd name="adj" fmla="val 75000"/>
          </a:avLst>
        </a:prstGeom>
        <a:solidFill>
          <a:srgbClr val="DEF373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i="0" kern="1200" dirty="0" smtClean="0"/>
            <a:t>MEESŠOVINISMI ILMINGUD</a:t>
          </a:r>
          <a:endParaRPr lang="es-ES" sz="2000" b="1" i="0" kern="1200" dirty="0"/>
        </a:p>
      </dsp:txBody>
      <dsp:txXfrm>
        <a:off x="1066799" y="3024337"/>
        <a:ext cx="3962400" cy="1016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04C2E0-25FA-47B7-A3D8-132574A304E6}">
      <dsp:nvSpPr>
        <dsp:cNvPr id="0" name=""/>
        <dsp:cNvSpPr/>
      </dsp:nvSpPr>
      <dsp:spPr>
        <a:xfrm>
          <a:off x="0" y="0"/>
          <a:ext cx="6096000" cy="1224136"/>
        </a:xfrm>
        <a:prstGeom prst="trapezoid">
          <a:avLst>
            <a:gd name="adj" fmla="val 248992"/>
          </a:avLst>
        </a:prstGeom>
        <a:solidFill>
          <a:srgbClr val="DEF373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b="1" i="0" kern="1200" dirty="0" smtClean="0"/>
            <a:t>MEESŠOVINISMI ILMINGUD</a:t>
          </a:r>
        </a:p>
      </dsp:txBody>
      <dsp:txXfrm>
        <a:off x="0" y="0"/>
        <a:ext cx="6096000" cy="122413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92450B-69CF-4807-8E0A-42EA016BD3B5}">
      <dsp:nvSpPr>
        <dsp:cNvPr id="0" name=""/>
        <dsp:cNvSpPr/>
      </dsp:nvSpPr>
      <dsp:spPr>
        <a:xfrm>
          <a:off x="0" y="0"/>
          <a:ext cx="6096000" cy="1152128"/>
        </a:xfrm>
        <a:prstGeom prst="trapezoid">
          <a:avLst>
            <a:gd name="adj" fmla="val 264554"/>
          </a:avLst>
        </a:prstGeom>
        <a:solidFill>
          <a:srgbClr val="D1F90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b="1" kern="1200" dirty="0" smtClean="0"/>
            <a:t>VAIMNE VÄGIVALD</a:t>
          </a:r>
          <a:endParaRPr lang="es-ES" sz="2000" b="1" kern="1200" dirty="0"/>
        </a:p>
      </dsp:txBody>
      <dsp:txXfrm>
        <a:off x="0" y="0"/>
        <a:ext cx="6096000" cy="115212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50CEC2-018E-4BAD-921D-BD8B24CACE71}">
      <dsp:nvSpPr>
        <dsp:cNvPr id="0" name=""/>
        <dsp:cNvSpPr/>
      </dsp:nvSpPr>
      <dsp:spPr>
        <a:xfrm>
          <a:off x="0" y="0"/>
          <a:ext cx="6096000" cy="1008112"/>
        </a:xfrm>
        <a:prstGeom prst="trapezoid">
          <a:avLst>
            <a:gd name="adj" fmla="val 302347"/>
          </a:avLst>
        </a:prstGeom>
        <a:solidFill>
          <a:srgbClr val="FB6305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b="1" kern="1200" dirty="0" smtClean="0"/>
            <a:t>FÜÜSILINE VÄGIVALD</a:t>
          </a:r>
          <a:endParaRPr lang="es-ES" sz="2000" b="1" kern="1200" dirty="0"/>
        </a:p>
      </dsp:txBody>
      <dsp:txXfrm>
        <a:off x="0" y="0"/>
        <a:ext cx="6096000" cy="100811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#11"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#12"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ESRI Crime Analysis" pitchFamily="2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7463" y="0"/>
            <a:ext cx="290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ESRI Crime Analysis" pitchFamily="2" charset="0"/>
              </a:defRPr>
            </a:lvl1pPr>
          </a:lstStyle>
          <a:p>
            <a:pPr>
              <a:defRPr/>
            </a:pPr>
            <a:fld id="{7F0AA458-EE97-436C-AF0F-35B544E0C3E8}" type="datetimeFigureOut">
              <a:rPr lang="es-ES"/>
              <a:pPr>
                <a:defRPr/>
              </a:pPr>
              <a:t>23.09.13</a:t>
            </a:fld>
            <a:endParaRPr lang="es-ES" dirty="0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083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ESRI Crime Analysis" pitchFamily="2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7463" y="9371013"/>
            <a:ext cx="29083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ESRI Crime Analysis" pitchFamily="2" charset="0"/>
              </a:defRPr>
            </a:lvl1pPr>
          </a:lstStyle>
          <a:p>
            <a:pPr>
              <a:defRPr/>
            </a:pPr>
            <a:fld id="{AFCFFD47-10D2-4FE7-BF7D-441C83D959C2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74886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21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2225" y="0"/>
            <a:ext cx="29321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39775"/>
            <a:ext cx="493712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687888"/>
            <a:ext cx="5413375" cy="444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321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18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2225" y="9372600"/>
            <a:ext cx="29321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E378D82-8259-4ECA-A34C-15D1AB43E6B7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616994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65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s-ES" sz="2400" dirty="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2400" dirty="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</p:grpSp>
      </p:grpSp>
      <p:pic>
        <p:nvPicPr>
          <p:cNvPr id="18" name="Picture 24" descr="POLI LOCAL EMBLEMA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80288" y="1160463"/>
            <a:ext cx="151130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96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  <a:noFill/>
        </p:spPr>
        <p:txBody>
          <a:bodyPr/>
          <a:lstStyle>
            <a:lvl1pPr>
              <a:defRPr sz="4200">
                <a:solidFill>
                  <a:srgbClr val="F3BC33"/>
                </a:solidFill>
              </a:defRPr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829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9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20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21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pPr>
              <a:defRPr/>
            </a:pPr>
            <a:fld id="{E6AFA4DC-0677-469B-8F49-AEB605188574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A783A-41FC-455E-AC3F-8B6504D814F0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404813"/>
            <a:ext cx="2057400" cy="546258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404813"/>
            <a:ext cx="6019800" cy="546258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8C3AD-F1F3-44DC-A141-1CBDB68FBED3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913" y="404813"/>
            <a:ext cx="7127875" cy="10795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s-ES" noProof="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CC4A9-76F3-44CE-882C-A368311F3F1A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913" y="404813"/>
            <a:ext cx="7127875" cy="10795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1835A-746C-443F-AD4A-1452BD99B963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ítulo y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913" y="404813"/>
            <a:ext cx="7127875" cy="10795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gráfico"/>
          <p:cNvSpPr>
            <a:spLocks noGrp="1"/>
          </p:cNvSpPr>
          <p:nvPr>
            <p:ph type="chart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s-ES" noProof="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F5ECD-9688-4BDA-A110-C0CA8BEDEC64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ítulo, gráfic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913" y="404813"/>
            <a:ext cx="7127875" cy="10795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gráfico"/>
          <p:cNvSpPr>
            <a:spLocks noGrp="1"/>
          </p:cNvSpPr>
          <p:nvPr>
            <p:ph type="chart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C815E7-0AE0-443C-8543-C9E9712BA4F7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2ED6D-8DC0-47DE-821B-44CD78682264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1F3ABE-1C65-474D-9AE7-884C77E683BE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E1961-A7AF-423E-A094-6AB0F4226153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B86DF-E72F-498A-A783-A691078ADE39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85852" y="428604"/>
            <a:ext cx="7127875" cy="666733"/>
          </a:xfrm>
        </p:spPr>
        <p:txBody>
          <a:bodyPr/>
          <a:lstStyle>
            <a:lvl1pPr>
              <a:defRPr sz="28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D16DE-07C9-4625-BA9B-25362CFE0B8F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4BD94-DDCE-41C0-B61B-8BDE2CFBE054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3DB30-828D-482F-959B-3654C2FC1E96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21D898-6223-4F9C-A601-FB0DFC756D8C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3333FF"/>
                </a:solidFill>
                <a:latin typeface="Monospac821 BT" pitchFamily="49" charset="0"/>
              </a:defRPr>
            </a:lvl1pPr>
          </a:lstStyle>
          <a:p>
            <a:pPr>
              <a:defRPr/>
            </a:pPr>
            <a:fld id="{32C41838-5A50-45F2-88BF-07563BD36B87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1028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1331913" y="404813"/>
            <a:ext cx="7127875" cy="10795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grpSp>
        <p:nvGrpSpPr>
          <p:cNvPr id="1029" name="Group 4"/>
          <p:cNvGrpSpPr>
            <a:grpSpLocks/>
          </p:cNvGrpSpPr>
          <p:nvPr/>
        </p:nvGrpSpPr>
        <p:grpSpPr bwMode="auto">
          <a:xfrm>
            <a:off x="0" y="0"/>
            <a:ext cx="8712200" cy="433388"/>
            <a:chOff x="0" y="0"/>
            <a:chExt cx="5760" cy="344"/>
          </a:xfrm>
        </p:grpSpPr>
        <p:sp>
          <p:nvSpPr>
            <p:cNvPr id="8192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1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s-ES" sz="2400" dirty="0">
                <a:latin typeface="Times New Roman" pitchFamily="18" charset="0"/>
              </a:endParaRPr>
            </a:p>
          </p:txBody>
        </p:sp>
        <p:sp>
          <p:nvSpPr>
            <p:cNvPr id="81926" name="Rectangle 6"/>
            <p:cNvSpPr>
              <a:spLocks noChangeArrowheads="1"/>
            </p:cNvSpPr>
            <p:nvPr/>
          </p:nvSpPr>
          <p:spPr bwMode="auto">
            <a:xfrm>
              <a:off x="260" y="84"/>
              <a:ext cx="5500" cy="17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2400" dirty="0">
                <a:latin typeface="Times New Roman" pitchFamily="18" charset="0"/>
              </a:endParaRPr>
            </a:p>
          </p:txBody>
        </p:sp>
        <p:sp>
          <p:nvSpPr>
            <p:cNvPr id="81927" name="Rectangle 7"/>
            <p:cNvSpPr>
              <a:spLocks noChangeArrowheads="1"/>
            </p:cNvSpPr>
            <p:nvPr/>
          </p:nvSpPr>
          <p:spPr bwMode="auto">
            <a:xfrm>
              <a:off x="258" y="84"/>
              <a:ext cx="87" cy="8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1800" dirty="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8192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1800" dirty="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81929" name="Rectangle 9"/>
            <p:cNvSpPr>
              <a:spLocks noChangeArrowheads="1"/>
            </p:cNvSpPr>
            <p:nvPr/>
          </p:nvSpPr>
          <p:spPr bwMode="auto">
            <a:xfrm>
              <a:off x="345" y="84"/>
              <a:ext cx="88" cy="8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1800" dirty="0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8193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1800" dirty="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8193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2400" dirty="0">
                <a:latin typeface="Times New Roman" pitchFamily="18" charset="0"/>
              </a:endParaRPr>
            </a:p>
          </p:txBody>
        </p:sp>
        <p:sp>
          <p:nvSpPr>
            <p:cNvPr id="8193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1800" dirty="0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8193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1800" dirty="0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8193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pic>
        <p:nvPicPr>
          <p:cNvPr id="1032" name="Picture 39" descr="POLI LOCAL EMBLEMA"/>
          <p:cNvPicPr>
            <a:picLocks noChangeAspect="1" noChangeArrowheads="1"/>
          </p:cNvPicPr>
          <p:nvPr userDrawn="1"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2263" y="388938"/>
            <a:ext cx="93662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72" r:id="rId3"/>
    <p:sldLayoutId id="2147483671" r:id="rId4"/>
    <p:sldLayoutId id="2147483670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  <p:sldLayoutId id="2147483663" r:id="rId12"/>
    <p:sldLayoutId id="2147483662" r:id="rId13"/>
    <p:sldLayoutId id="2147483661" r:id="rId14"/>
    <p:sldLayoutId id="2147483660" r:id="rId15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bg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4" Type="http://schemas.openxmlformats.org/officeDocument/2006/relationships/diagramLayout" Target="../diagrams/layout6.xml"/><Relationship Id="rId5" Type="http://schemas.openxmlformats.org/officeDocument/2006/relationships/diagramQuickStyle" Target="../diagrams/quickStyle6.xml"/><Relationship Id="rId6" Type="http://schemas.openxmlformats.org/officeDocument/2006/relationships/diagramColors" Target="../diagrams/colors6.xml"/><Relationship Id="rId7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4" Type="http://schemas.openxmlformats.org/officeDocument/2006/relationships/diagramLayout" Target="../diagrams/layout7.xml"/><Relationship Id="rId5" Type="http://schemas.openxmlformats.org/officeDocument/2006/relationships/diagramQuickStyle" Target="../diagrams/quickStyle7.xml"/><Relationship Id="rId6" Type="http://schemas.openxmlformats.org/officeDocument/2006/relationships/diagramColors" Target="../diagrams/colors7.xml"/><Relationship Id="rId7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4" Type="http://schemas.openxmlformats.org/officeDocument/2006/relationships/diagramLayout" Target="../diagrams/layout8.xml"/><Relationship Id="rId5" Type="http://schemas.openxmlformats.org/officeDocument/2006/relationships/diagramQuickStyle" Target="../diagrams/quickStyle8.xml"/><Relationship Id="rId6" Type="http://schemas.openxmlformats.org/officeDocument/2006/relationships/diagramColors" Target="../diagrams/colors8.xml"/><Relationship Id="rId7" Type="http://schemas.microsoft.com/office/2007/relationships/diagramDrawing" Target="../diagrams/drawing8.xml"/><Relationship Id="rId8" Type="http://schemas.openxmlformats.org/officeDocument/2006/relationships/hyperlink" Target="G:%5CPROY%20EUR%5CPVF%5CPOWER%20PRESENTACION%5CVIDEOS%5Creflexin%20sobre%20violencia%20contra%20la%20mujer.mp4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1" Type="http://schemas.openxmlformats.org/officeDocument/2006/relationships/diagramColors" Target="../diagrams/colors10.xml"/><Relationship Id="rId12" Type="http://schemas.microsoft.com/office/2007/relationships/diagramDrawing" Target="../diagrams/drawing10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diagramData" Target="../diagrams/data9.xml"/><Relationship Id="rId4" Type="http://schemas.openxmlformats.org/officeDocument/2006/relationships/diagramLayout" Target="../diagrams/layout9.xml"/><Relationship Id="rId5" Type="http://schemas.openxmlformats.org/officeDocument/2006/relationships/diagramQuickStyle" Target="../diagrams/quickStyle9.xml"/><Relationship Id="rId6" Type="http://schemas.openxmlformats.org/officeDocument/2006/relationships/diagramColors" Target="../diagrams/colors9.xml"/><Relationship Id="rId7" Type="http://schemas.microsoft.com/office/2007/relationships/diagramDrawing" Target="../diagrams/drawing9.xml"/><Relationship Id="rId8" Type="http://schemas.openxmlformats.org/officeDocument/2006/relationships/diagramData" Target="../diagrams/data10.xml"/><Relationship Id="rId9" Type="http://schemas.openxmlformats.org/officeDocument/2006/relationships/diagramLayout" Target="../diagrams/layout10.xml"/><Relationship Id="rId10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11" Type="http://schemas.openxmlformats.org/officeDocument/2006/relationships/diagramColors" Target="../diagrams/colors12.xml"/><Relationship Id="rId12" Type="http://schemas.microsoft.com/office/2007/relationships/diagramDrawing" Target="../diagrams/drawing1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diagramData" Target="../diagrams/data11.xml"/><Relationship Id="rId4" Type="http://schemas.openxmlformats.org/officeDocument/2006/relationships/diagramLayout" Target="../diagrams/layout11.xml"/><Relationship Id="rId5" Type="http://schemas.openxmlformats.org/officeDocument/2006/relationships/diagramQuickStyle" Target="../diagrams/quickStyle11.xml"/><Relationship Id="rId6" Type="http://schemas.openxmlformats.org/officeDocument/2006/relationships/diagramColors" Target="../diagrams/colors11.xml"/><Relationship Id="rId7" Type="http://schemas.microsoft.com/office/2007/relationships/diagramDrawing" Target="../diagrams/drawing11.xml"/><Relationship Id="rId8" Type="http://schemas.openxmlformats.org/officeDocument/2006/relationships/diagramData" Target="../diagrams/data12.xml"/><Relationship Id="rId9" Type="http://schemas.openxmlformats.org/officeDocument/2006/relationships/diagramLayout" Target="../diagrams/layout12.xml"/><Relationship Id="rId10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11" Type="http://schemas.openxmlformats.org/officeDocument/2006/relationships/diagramColors" Target="../diagrams/colors14.xml"/><Relationship Id="rId12" Type="http://schemas.microsoft.com/office/2007/relationships/diagramDrawing" Target="../diagrams/drawing14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diagramData" Target="../diagrams/data13.xml"/><Relationship Id="rId4" Type="http://schemas.openxmlformats.org/officeDocument/2006/relationships/diagramLayout" Target="../diagrams/layout13.xml"/><Relationship Id="rId5" Type="http://schemas.openxmlformats.org/officeDocument/2006/relationships/diagramQuickStyle" Target="../diagrams/quickStyle13.xml"/><Relationship Id="rId6" Type="http://schemas.openxmlformats.org/officeDocument/2006/relationships/diagramColors" Target="../diagrams/colors13.xml"/><Relationship Id="rId7" Type="http://schemas.microsoft.com/office/2007/relationships/diagramDrawing" Target="../diagrams/drawing13.xml"/><Relationship Id="rId8" Type="http://schemas.openxmlformats.org/officeDocument/2006/relationships/diagramData" Target="../diagrams/data14.xml"/><Relationship Id="rId9" Type="http://schemas.openxmlformats.org/officeDocument/2006/relationships/diagramLayout" Target="../diagrams/layout14.xml"/><Relationship Id="rId10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4" Type="http://schemas.openxmlformats.org/officeDocument/2006/relationships/diagramLayout" Target="../diagrams/layout15.xml"/><Relationship Id="rId5" Type="http://schemas.openxmlformats.org/officeDocument/2006/relationships/diagramQuickStyle" Target="../diagrams/quickStyle15.xml"/><Relationship Id="rId6" Type="http://schemas.openxmlformats.org/officeDocument/2006/relationships/diagramColors" Target="../diagrams/colors15.xml"/><Relationship Id="rId7" Type="http://schemas.microsoft.com/office/2007/relationships/diagramDrawing" Target="../diagrams/drawing15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4" Type="http://schemas.openxmlformats.org/officeDocument/2006/relationships/diagramLayout" Target="../diagrams/layout16.xml"/><Relationship Id="rId5" Type="http://schemas.openxmlformats.org/officeDocument/2006/relationships/diagramQuickStyle" Target="../diagrams/quickStyle16.xml"/><Relationship Id="rId6" Type="http://schemas.openxmlformats.org/officeDocument/2006/relationships/diagramColors" Target="../diagrams/colors16.xml"/><Relationship Id="rId7" Type="http://schemas.microsoft.com/office/2007/relationships/diagramDrawing" Target="../diagrams/drawing16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4" Type="http://schemas.openxmlformats.org/officeDocument/2006/relationships/diagramLayout" Target="../diagrams/layout17.xml"/><Relationship Id="rId5" Type="http://schemas.openxmlformats.org/officeDocument/2006/relationships/diagramQuickStyle" Target="../diagrams/quickStyle17.xml"/><Relationship Id="rId6" Type="http://schemas.openxmlformats.org/officeDocument/2006/relationships/diagramColors" Target="../diagrams/colors17.xml"/><Relationship Id="rId7" Type="http://schemas.microsoft.com/office/2007/relationships/diagramDrawing" Target="../diagrams/drawing17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4" Type="http://schemas.openxmlformats.org/officeDocument/2006/relationships/diagramLayout" Target="../diagrams/layout18.xml"/><Relationship Id="rId5" Type="http://schemas.openxmlformats.org/officeDocument/2006/relationships/diagramQuickStyle" Target="../diagrams/quickStyle18.xml"/><Relationship Id="rId6" Type="http://schemas.openxmlformats.org/officeDocument/2006/relationships/diagramColors" Target="../diagrams/colors18.xml"/><Relationship Id="rId7" Type="http://schemas.microsoft.com/office/2007/relationships/diagramDrawing" Target="../diagrams/drawing18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4" Type="http://schemas.openxmlformats.org/officeDocument/2006/relationships/diagramLayout" Target="../diagrams/layout19.xml"/><Relationship Id="rId5" Type="http://schemas.openxmlformats.org/officeDocument/2006/relationships/diagramQuickStyle" Target="../diagrams/quickStyle19.xml"/><Relationship Id="rId6" Type="http://schemas.openxmlformats.org/officeDocument/2006/relationships/diagramColors" Target="../diagrams/colors19.xml"/><Relationship Id="rId7" Type="http://schemas.microsoft.com/office/2007/relationships/diagramDrawing" Target="../diagrams/drawing19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0.xml"/><Relationship Id="rId4" Type="http://schemas.openxmlformats.org/officeDocument/2006/relationships/diagramLayout" Target="../diagrams/layout20.xml"/><Relationship Id="rId5" Type="http://schemas.openxmlformats.org/officeDocument/2006/relationships/diagramQuickStyle" Target="../diagrams/quickStyle20.xml"/><Relationship Id="rId6" Type="http://schemas.openxmlformats.org/officeDocument/2006/relationships/diagramColors" Target="../diagrams/colors20.xml"/><Relationship Id="rId7" Type="http://schemas.microsoft.com/office/2007/relationships/diagramDrawing" Target="../diagrams/drawing20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1.xml"/><Relationship Id="rId4" Type="http://schemas.openxmlformats.org/officeDocument/2006/relationships/diagramLayout" Target="../diagrams/layout21.xml"/><Relationship Id="rId5" Type="http://schemas.openxmlformats.org/officeDocument/2006/relationships/diagramQuickStyle" Target="../diagrams/quickStyle21.xml"/><Relationship Id="rId6" Type="http://schemas.openxmlformats.org/officeDocument/2006/relationships/diagramColors" Target="../diagrams/colors21.xml"/><Relationship Id="rId7" Type="http://schemas.microsoft.com/office/2007/relationships/diagramDrawing" Target="../diagrams/drawing2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2.xml"/><Relationship Id="rId4" Type="http://schemas.openxmlformats.org/officeDocument/2006/relationships/diagramLayout" Target="../diagrams/layout22.xml"/><Relationship Id="rId5" Type="http://schemas.openxmlformats.org/officeDocument/2006/relationships/diagramQuickStyle" Target="../diagrams/quickStyle22.xml"/><Relationship Id="rId6" Type="http://schemas.openxmlformats.org/officeDocument/2006/relationships/diagramColors" Target="../diagrams/colors22.xml"/><Relationship Id="rId7" Type="http://schemas.microsoft.com/office/2007/relationships/diagramDrawing" Target="../diagrams/drawing2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3.xml"/><Relationship Id="rId4" Type="http://schemas.openxmlformats.org/officeDocument/2006/relationships/diagramLayout" Target="../diagrams/layout23.xml"/><Relationship Id="rId5" Type="http://schemas.openxmlformats.org/officeDocument/2006/relationships/diagramQuickStyle" Target="../diagrams/quickStyle23.xml"/><Relationship Id="rId6" Type="http://schemas.openxmlformats.org/officeDocument/2006/relationships/diagramColors" Target="../diagrams/colors23.xml"/><Relationship Id="rId7" Type="http://schemas.microsoft.com/office/2007/relationships/diagramDrawing" Target="../diagrams/drawing2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8" Type="http://schemas.openxmlformats.org/officeDocument/2006/relationships/hyperlink" Target="G:%5CPROY%20EUR%5CPVF%5CPOWER%20PRESENTACION%5CVIDEOS%5CNo%20des%20una%20segunda%20oportunidad%20.mp4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4" Type="http://schemas.openxmlformats.org/officeDocument/2006/relationships/diagramLayout" Target="../diagrams/layout5.xml"/><Relationship Id="rId5" Type="http://schemas.openxmlformats.org/officeDocument/2006/relationships/diagramQuickStyle" Target="../diagrams/quickStyle5.xml"/><Relationship Id="rId6" Type="http://schemas.openxmlformats.org/officeDocument/2006/relationships/diagramColors" Target="../diagrams/colors5.xml"/><Relationship Id="rId7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2362200"/>
            <a:ext cx="6248400" cy="1600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s-ES" sz="47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VALENCIA 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es-ES" sz="47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POLITSEI</a:t>
            </a:r>
          </a:p>
        </p:txBody>
      </p:sp>
      <p:pic>
        <p:nvPicPr>
          <p:cNvPr id="19458" name="Picture 17" descr="valencia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7450" y="4221163"/>
            <a:ext cx="70564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18" descr="CAC P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72450" y="4221163"/>
            <a:ext cx="9715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1835150" y="5157788"/>
            <a:ext cx="6015038" cy="123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endParaRPr lang="es-ES" sz="1800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>
              <a:defRPr/>
            </a:pPr>
            <a:endParaRPr lang="es-ES" sz="1800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es-ES_tradnl" sz="18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SEPTEMBER </a:t>
            </a:r>
            <a:r>
              <a:rPr lang="es-ES_tradnl" sz="1800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2013</a:t>
            </a:r>
            <a:endParaRPr lang="es-ES" sz="1050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>
              <a:defRPr/>
            </a:pPr>
            <a:endParaRPr lang="es-ES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95513" y="620713"/>
            <a:ext cx="6429375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s-ES_tradnl" sz="32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PUTTING VICTIMS FIRST</a:t>
            </a:r>
            <a:endParaRPr lang="es-ES" sz="3200" b="1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pic>
        <p:nvPicPr>
          <p:cNvPr id="19462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388" y="146050"/>
            <a:ext cx="2305050" cy="227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3BC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5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3B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</a:t>
            </a:r>
          </a:p>
        </p:txBody>
      </p:sp>
      <p:sp>
        <p:nvSpPr>
          <p:cNvPr id="8195" name="4 Marcador de contenido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582612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t-EE" sz="2800" b="1" dirty="0" smtClean="0">
                <a:solidFill>
                  <a:schemeClr val="tx1"/>
                </a:solidFill>
              </a:rPr>
              <a:t>VÄGIVALLA ESKALATSIOON</a:t>
            </a:r>
            <a:endParaRPr lang="es-ES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es-ES" sz="105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2148580845"/>
              </p:ext>
            </p:extLst>
          </p:nvPr>
        </p:nvGraphicFramePr>
        <p:xfrm>
          <a:off x="1547664" y="2276872"/>
          <a:ext cx="6096000" cy="1224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1619250" y="3989388"/>
            <a:ext cx="6192838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_tradnl" sz="1600" dirty="0" smtClean="0">
                <a:latin typeface="+mj-lt"/>
              </a:rPr>
              <a:t>SOTSIAALSETE JA PERESUHETE KONTROLLIMINE</a:t>
            </a:r>
            <a:endParaRPr lang="es-ES_tradnl" sz="1600" dirty="0">
              <a:latin typeface="+mj-lt"/>
            </a:endParaRPr>
          </a:p>
          <a:p>
            <a:pPr algn="ctr">
              <a:defRPr/>
            </a:pPr>
            <a:endParaRPr lang="es-ES_tradnl" sz="1600" dirty="0">
              <a:latin typeface="+mj-lt"/>
            </a:endParaRPr>
          </a:p>
          <a:p>
            <a:pPr algn="ctr">
              <a:defRPr/>
            </a:pPr>
            <a:r>
              <a:rPr lang="es-ES_tradnl" sz="1600" dirty="0" smtClean="0">
                <a:latin typeface="+mj-lt"/>
              </a:rPr>
              <a:t>VÄLJENDUS- JA </a:t>
            </a:r>
            <a:r>
              <a:rPr lang="es-ES_tradnl" sz="1600" dirty="0" smtClean="0">
                <a:latin typeface="+mj-lt"/>
              </a:rPr>
              <a:t>RIIETUMISVIISI </a:t>
            </a:r>
            <a:r>
              <a:rPr lang="es-ES_tradnl" sz="1600" dirty="0" smtClean="0">
                <a:latin typeface="+mj-lt"/>
              </a:rPr>
              <a:t>KONTROLLIMINE</a:t>
            </a:r>
            <a:endParaRPr lang="es-ES_tradnl" sz="1600" dirty="0">
              <a:latin typeface="+mj-lt"/>
            </a:endParaRPr>
          </a:p>
          <a:p>
            <a:pPr algn="ctr">
              <a:defRPr/>
            </a:pPr>
            <a:endParaRPr lang="es-ES_tradnl" sz="1600" dirty="0">
              <a:latin typeface="+mj-lt"/>
            </a:endParaRPr>
          </a:p>
          <a:p>
            <a:pPr algn="ctr">
              <a:defRPr/>
            </a:pPr>
            <a:r>
              <a:rPr lang="es-ES_tradnl" sz="1600" dirty="0" smtClean="0">
                <a:latin typeface="+mj-lt"/>
              </a:rPr>
              <a:t>AUSTUSE PUUDUMINE</a:t>
            </a:r>
            <a:endParaRPr lang="es-ES_tradnl" sz="1600" dirty="0">
              <a:latin typeface="+mj-lt"/>
            </a:endParaRPr>
          </a:p>
          <a:p>
            <a:pPr algn="ctr">
              <a:defRPr/>
            </a:pPr>
            <a:endParaRPr lang="es-ES_tradnl" sz="1600" dirty="0">
              <a:latin typeface="+mj-lt"/>
            </a:endParaRPr>
          </a:p>
          <a:p>
            <a:pPr algn="ctr">
              <a:defRPr/>
            </a:pPr>
            <a:r>
              <a:rPr lang="es-ES_tradnl" sz="1600" dirty="0" smtClean="0">
                <a:latin typeface="+mj-lt"/>
              </a:rPr>
              <a:t>OHVRI ARVAMUSTE HALVUSTAMINE</a:t>
            </a:r>
            <a:endParaRPr lang="es-ES_tradnl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</a:t>
            </a:r>
          </a:p>
        </p:txBody>
      </p:sp>
      <p:sp>
        <p:nvSpPr>
          <p:cNvPr id="8195" name="4 Marcador de contenido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582612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t-EE" sz="2800" b="1" dirty="0" smtClean="0">
                <a:solidFill>
                  <a:schemeClr val="tx1"/>
                </a:solidFill>
              </a:rPr>
              <a:t>VÄGIVALLA ESKALATSIOON</a:t>
            </a:r>
            <a:endParaRPr lang="es-ES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es-ES" sz="105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3878157264"/>
              </p:ext>
            </p:extLst>
          </p:nvPr>
        </p:nvGraphicFramePr>
        <p:xfrm>
          <a:off x="1619672" y="2276872"/>
          <a:ext cx="6096000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619250" y="3644900"/>
            <a:ext cx="6192838" cy="280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_tradnl" sz="1600" dirty="0" smtClean="0">
                <a:latin typeface="+mj-lt"/>
              </a:rPr>
              <a:t>PEREKONDLIK JA SOTSIAALNE </a:t>
            </a:r>
            <a:r>
              <a:rPr lang="es-ES_tradnl" sz="1600" dirty="0" smtClean="0">
                <a:latin typeface="+mj-lt"/>
              </a:rPr>
              <a:t>ISOLEERITUS</a:t>
            </a:r>
            <a:endParaRPr lang="es-ES_tradnl" sz="1600" dirty="0">
              <a:latin typeface="+mj-lt"/>
            </a:endParaRPr>
          </a:p>
          <a:p>
            <a:pPr algn="ctr">
              <a:defRPr/>
            </a:pPr>
            <a:endParaRPr lang="es-ES_tradnl" sz="1600" dirty="0">
              <a:latin typeface="+mj-lt"/>
            </a:endParaRPr>
          </a:p>
          <a:p>
            <a:pPr algn="ctr">
              <a:defRPr/>
            </a:pPr>
            <a:r>
              <a:rPr lang="es-ES_tradnl" sz="1600" dirty="0" smtClean="0">
                <a:latin typeface="+mj-lt"/>
              </a:rPr>
              <a:t>ALANDUSED, </a:t>
            </a:r>
            <a:r>
              <a:rPr lang="es-ES_tradnl" sz="1600" dirty="0" smtClean="0">
                <a:latin typeface="+mj-lt"/>
              </a:rPr>
              <a:t>SOLVANGUD JA ÄHVARDUSED</a:t>
            </a:r>
            <a:endParaRPr lang="es-ES_tradnl" sz="1600" dirty="0">
              <a:latin typeface="+mj-lt"/>
            </a:endParaRPr>
          </a:p>
          <a:p>
            <a:pPr algn="ctr">
              <a:defRPr/>
            </a:pPr>
            <a:endParaRPr lang="es-ES_tradnl" sz="1600" dirty="0">
              <a:latin typeface="+mj-lt"/>
            </a:endParaRPr>
          </a:p>
          <a:p>
            <a:pPr algn="ctr">
              <a:defRPr/>
            </a:pPr>
            <a:r>
              <a:rPr lang="es-ES_tradnl" sz="1600" dirty="0" smtClean="0">
                <a:latin typeface="+mj-lt"/>
              </a:rPr>
              <a:t>LIIALDATUD ARMUKADEDUS</a:t>
            </a:r>
            <a:endParaRPr lang="es-ES_tradnl" sz="1600" dirty="0">
              <a:latin typeface="+mj-lt"/>
            </a:endParaRPr>
          </a:p>
          <a:p>
            <a:pPr algn="ctr">
              <a:defRPr/>
            </a:pPr>
            <a:endParaRPr lang="es-ES_tradnl" sz="1600" dirty="0">
              <a:latin typeface="+mj-lt"/>
            </a:endParaRPr>
          </a:p>
          <a:p>
            <a:pPr algn="ctr">
              <a:defRPr/>
            </a:pPr>
            <a:r>
              <a:rPr lang="es-ES_tradnl" sz="1600" dirty="0" smtClean="0">
                <a:latin typeface="+mj-lt"/>
              </a:rPr>
              <a:t>PIDEV KAHTLUSTAMINE</a:t>
            </a:r>
            <a:endParaRPr lang="es-ES_tradnl" sz="1600" dirty="0">
              <a:latin typeface="+mj-lt"/>
            </a:endParaRPr>
          </a:p>
          <a:p>
            <a:pPr algn="ctr">
              <a:defRPr/>
            </a:pPr>
            <a:endParaRPr lang="es-ES_tradnl" sz="1600" dirty="0">
              <a:latin typeface="+mj-lt"/>
            </a:endParaRPr>
          </a:p>
          <a:p>
            <a:pPr algn="ctr">
              <a:defRPr/>
            </a:pPr>
            <a:r>
              <a:rPr lang="es-ES_tradnl" sz="1600" dirty="0" smtClean="0">
                <a:latin typeface="+mj-lt"/>
              </a:rPr>
              <a:t>OHVRI SÜÜDISTAMINE</a:t>
            </a:r>
            <a:endParaRPr lang="es-ES_tradnl" sz="1600" dirty="0">
              <a:latin typeface="+mj-lt"/>
            </a:endParaRPr>
          </a:p>
          <a:p>
            <a:pPr algn="ctr">
              <a:defRPr/>
            </a:pPr>
            <a:endParaRPr lang="es-ES_tradnl" sz="1600" dirty="0">
              <a:latin typeface="+mj-lt"/>
            </a:endParaRPr>
          </a:p>
          <a:p>
            <a:pPr algn="ctr">
              <a:defRPr/>
            </a:pPr>
            <a:r>
              <a:rPr lang="es-ES_tradnl" sz="1600" dirty="0" smtClean="0">
                <a:latin typeface="+mj-lt"/>
              </a:rPr>
              <a:t>MAJAPIDAMISKULUDE </a:t>
            </a:r>
            <a:r>
              <a:rPr lang="es-ES_tradnl" sz="1600" dirty="0" smtClean="0">
                <a:latin typeface="+mj-lt"/>
              </a:rPr>
              <a:t>KONTROLLIMINE</a:t>
            </a:r>
            <a:endParaRPr lang="es-ES_tradnl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</a:t>
            </a:r>
          </a:p>
        </p:txBody>
      </p:sp>
      <p:sp>
        <p:nvSpPr>
          <p:cNvPr id="8195" name="4 Marcador de contenido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582612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t-EE" sz="2800" b="1" dirty="0" smtClean="0">
                <a:solidFill>
                  <a:schemeClr val="tx1"/>
                </a:solidFill>
              </a:rPr>
              <a:t>VÄGIVALLA ESKALATSIOON</a:t>
            </a:r>
            <a:endParaRPr lang="es-ES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es-ES" sz="105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3940673103"/>
              </p:ext>
            </p:extLst>
          </p:nvPr>
        </p:nvGraphicFramePr>
        <p:xfrm>
          <a:off x="1619672" y="2276872"/>
          <a:ext cx="6096000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619250" y="3789363"/>
            <a:ext cx="6192838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_tradnl" sz="1600" dirty="0" smtClean="0">
                <a:latin typeface="+mj-lt"/>
              </a:rPr>
              <a:t>TÕUKAMINE</a:t>
            </a:r>
            <a:endParaRPr lang="es-ES_tradnl" sz="1600" dirty="0">
              <a:latin typeface="+mj-lt"/>
            </a:endParaRPr>
          </a:p>
          <a:p>
            <a:pPr algn="ctr">
              <a:defRPr/>
            </a:pPr>
            <a:endParaRPr lang="es-ES_tradnl" sz="1600" dirty="0">
              <a:latin typeface="+mj-lt"/>
            </a:endParaRPr>
          </a:p>
          <a:p>
            <a:pPr algn="ctr">
              <a:defRPr/>
            </a:pPr>
            <a:r>
              <a:rPr lang="es-ES_tradnl" sz="1600" dirty="0" smtClean="0">
                <a:latin typeface="+mj-lt"/>
              </a:rPr>
              <a:t>RUSIKAHOOBID</a:t>
            </a:r>
            <a:endParaRPr lang="es-ES_tradnl" sz="1600" dirty="0">
              <a:latin typeface="+mj-lt"/>
            </a:endParaRPr>
          </a:p>
          <a:p>
            <a:pPr algn="ctr">
              <a:defRPr/>
            </a:pPr>
            <a:endParaRPr lang="es-ES_tradnl" sz="1600" dirty="0">
              <a:latin typeface="+mj-lt"/>
            </a:endParaRPr>
          </a:p>
          <a:p>
            <a:pPr algn="ctr">
              <a:defRPr/>
            </a:pPr>
            <a:r>
              <a:rPr lang="es-ES_tradnl" sz="1600" dirty="0" smtClean="0">
                <a:latin typeface="+mj-lt"/>
              </a:rPr>
              <a:t>JALAHOOBID</a:t>
            </a:r>
            <a:endParaRPr lang="es-ES_tradnl" sz="1600" dirty="0">
              <a:latin typeface="+mj-lt"/>
            </a:endParaRPr>
          </a:p>
          <a:p>
            <a:pPr algn="ctr">
              <a:defRPr/>
            </a:pPr>
            <a:endParaRPr lang="es-ES_tradnl" sz="1600" dirty="0">
              <a:latin typeface="+mj-lt"/>
            </a:endParaRPr>
          </a:p>
          <a:p>
            <a:pPr algn="ctr">
              <a:defRPr/>
            </a:pPr>
            <a:r>
              <a:rPr lang="es-ES_tradnl" sz="1600" dirty="0" smtClean="0">
                <a:latin typeface="+mj-lt"/>
              </a:rPr>
              <a:t>SEKSUAALNE VÄÄRKOHTLEMINE</a:t>
            </a:r>
            <a:endParaRPr lang="es-ES_tradnl" sz="1600" dirty="0">
              <a:latin typeface="+mj-lt"/>
            </a:endParaRPr>
          </a:p>
          <a:p>
            <a:pPr algn="ctr">
              <a:defRPr/>
            </a:pPr>
            <a:endParaRPr lang="es-ES_tradnl" sz="1600" dirty="0">
              <a:latin typeface="+mj-lt"/>
            </a:endParaRPr>
          </a:p>
          <a:p>
            <a:pPr algn="ctr">
              <a:defRPr/>
            </a:pPr>
            <a:r>
              <a:rPr lang="es-ES_tradnl" sz="3200" b="1" dirty="0" smtClean="0">
                <a:latin typeface="+mj-lt"/>
              </a:rPr>
              <a:t>SURM</a:t>
            </a:r>
            <a:endParaRPr lang="es-ES_tradnl" sz="3200" b="1" dirty="0">
              <a:latin typeface="+mj-lt"/>
            </a:endParaRPr>
          </a:p>
        </p:txBody>
      </p:sp>
      <p:sp>
        <p:nvSpPr>
          <p:cNvPr id="8" name="7 Botón de acción: Película">
            <a:hlinkClick r:id="rId8" action="ppaction://hlinkfile" highlightClick="1"/>
          </p:cNvPr>
          <p:cNvSpPr/>
          <p:nvPr/>
        </p:nvSpPr>
        <p:spPr>
          <a:xfrm>
            <a:off x="1331913" y="5732463"/>
            <a:ext cx="792162" cy="504825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</a:t>
            </a:r>
          </a:p>
        </p:txBody>
      </p:sp>
      <p:sp>
        <p:nvSpPr>
          <p:cNvPr id="8195" name="4 Marcador de contenido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582612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t-EE" sz="2800" b="1" dirty="0" smtClean="0">
                <a:solidFill>
                  <a:schemeClr val="tx1"/>
                </a:solidFill>
              </a:rPr>
              <a:t>FÜÜSILISED TAGAJÄRJED</a:t>
            </a:r>
            <a:endParaRPr lang="es-ES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es-ES" sz="105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6" name="5 Diagrama"/>
          <p:cNvGraphicFramePr/>
          <p:nvPr/>
        </p:nvGraphicFramePr>
        <p:xfrm>
          <a:off x="1619672" y="2276872"/>
          <a:ext cx="6096000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20069134"/>
              </p:ext>
            </p:extLst>
          </p:nvPr>
        </p:nvGraphicFramePr>
        <p:xfrm>
          <a:off x="1547664" y="2204864"/>
          <a:ext cx="609600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</a:t>
            </a:r>
          </a:p>
        </p:txBody>
      </p:sp>
      <p:sp>
        <p:nvSpPr>
          <p:cNvPr id="8195" name="4 Marcador de contenido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582612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t-EE" sz="2800" b="1" dirty="0" smtClean="0">
                <a:solidFill>
                  <a:schemeClr val="tx1"/>
                </a:solidFill>
              </a:rPr>
              <a:t>VAIMSED TAGAJÄRJED</a:t>
            </a:r>
            <a:endParaRPr lang="es-ES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es-ES" sz="105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6" name="5 Diagrama"/>
          <p:cNvGraphicFramePr/>
          <p:nvPr/>
        </p:nvGraphicFramePr>
        <p:xfrm>
          <a:off x="1619672" y="2276872"/>
          <a:ext cx="6096000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57413305"/>
              </p:ext>
            </p:extLst>
          </p:nvPr>
        </p:nvGraphicFramePr>
        <p:xfrm>
          <a:off x="1547664" y="2204864"/>
          <a:ext cx="609600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</a:t>
            </a:r>
          </a:p>
        </p:txBody>
      </p:sp>
      <p:sp>
        <p:nvSpPr>
          <p:cNvPr id="8195" name="4 Marcador de contenido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582612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t-EE" sz="2800" b="1" dirty="0" smtClean="0">
                <a:solidFill>
                  <a:schemeClr val="tx1"/>
                </a:solidFill>
              </a:rPr>
              <a:t>SOTSIAALSED TAGAJÄRJED</a:t>
            </a:r>
            <a:endParaRPr lang="es-ES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es-ES" sz="105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6" name="5 Diagrama"/>
          <p:cNvGraphicFramePr/>
          <p:nvPr/>
        </p:nvGraphicFramePr>
        <p:xfrm>
          <a:off x="1619672" y="2276872"/>
          <a:ext cx="6096000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1389887739"/>
              </p:ext>
            </p:extLst>
          </p:nvPr>
        </p:nvGraphicFramePr>
        <p:xfrm>
          <a:off x="899592" y="2132856"/>
          <a:ext cx="7272808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</a:t>
            </a:r>
          </a:p>
        </p:txBody>
      </p:sp>
      <p:sp>
        <p:nvSpPr>
          <p:cNvPr id="8195" name="4 Marcador de contenido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582612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t-EE" sz="2800" b="1" dirty="0" smtClean="0">
                <a:solidFill>
                  <a:schemeClr val="tx1"/>
                </a:solidFill>
              </a:rPr>
              <a:t>TAGAJÄRJED TEISTELE OHVRITELE</a:t>
            </a:r>
            <a:endParaRPr lang="es-ES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es-ES" sz="105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33936287"/>
              </p:ext>
            </p:extLst>
          </p:nvPr>
        </p:nvGraphicFramePr>
        <p:xfrm>
          <a:off x="827584" y="2204864"/>
          <a:ext cx="756084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</a:t>
            </a:r>
          </a:p>
        </p:txBody>
      </p:sp>
      <p:sp>
        <p:nvSpPr>
          <p:cNvPr id="8195" name="4 Marcador de contenido"/>
          <p:cNvSpPr>
            <a:spLocks noGrp="1"/>
          </p:cNvSpPr>
          <p:nvPr>
            <p:ph idx="1"/>
          </p:nvPr>
        </p:nvSpPr>
        <p:spPr>
          <a:xfrm>
            <a:off x="395288" y="1916113"/>
            <a:ext cx="8229600" cy="584200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t-EE" sz="2800" b="1" dirty="0" smtClean="0">
                <a:solidFill>
                  <a:schemeClr val="tx1"/>
                </a:solidFill>
              </a:rPr>
              <a:t>HOIAKUD JA EELARVAMUSED</a:t>
            </a:r>
            <a:endParaRPr lang="es-ES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es-ES" sz="105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1761929166"/>
              </p:ext>
            </p:extLst>
          </p:nvPr>
        </p:nvGraphicFramePr>
        <p:xfrm>
          <a:off x="1619672" y="220486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</a:t>
            </a:r>
          </a:p>
        </p:txBody>
      </p:sp>
      <p:sp>
        <p:nvSpPr>
          <p:cNvPr id="8195" name="4 Marcador de contenido"/>
          <p:cNvSpPr>
            <a:spLocks noGrp="1"/>
          </p:cNvSpPr>
          <p:nvPr>
            <p:ph idx="1"/>
          </p:nvPr>
        </p:nvSpPr>
        <p:spPr>
          <a:xfrm>
            <a:off x="395288" y="1916113"/>
            <a:ext cx="8229600" cy="584200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t-EE" sz="2800" b="1" dirty="0" smtClean="0">
                <a:solidFill>
                  <a:schemeClr val="tx1"/>
                </a:solidFill>
              </a:rPr>
              <a:t>MÜÜDID JA TEGELIKKUS</a:t>
            </a:r>
            <a:endParaRPr lang="es-ES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es-ES" sz="105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2726856025"/>
              </p:ext>
            </p:extLst>
          </p:nvPr>
        </p:nvGraphicFramePr>
        <p:xfrm>
          <a:off x="1691680" y="249289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</a:t>
            </a:r>
          </a:p>
        </p:txBody>
      </p:sp>
      <p:sp>
        <p:nvSpPr>
          <p:cNvPr id="8195" name="4 Marcador de contenido"/>
          <p:cNvSpPr>
            <a:spLocks noGrp="1"/>
          </p:cNvSpPr>
          <p:nvPr>
            <p:ph idx="1"/>
          </p:nvPr>
        </p:nvSpPr>
        <p:spPr>
          <a:xfrm>
            <a:off x="395288" y="1916113"/>
            <a:ext cx="8229600" cy="584200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t-EE" sz="2800" b="1" dirty="0" smtClean="0">
                <a:solidFill>
                  <a:schemeClr val="tx1"/>
                </a:solidFill>
              </a:rPr>
              <a:t>MÜÜDID JA TEGELIKKUS</a:t>
            </a:r>
            <a:endParaRPr lang="es-ES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es-ES" sz="105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3973323142"/>
              </p:ext>
            </p:extLst>
          </p:nvPr>
        </p:nvGraphicFramePr>
        <p:xfrm>
          <a:off x="1187624" y="2564904"/>
          <a:ext cx="68407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06" name="4 Marcador de contenido"/>
          <p:cNvSpPr>
            <a:spLocks noGrp="1"/>
          </p:cNvSpPr>
          <p:nvPr>
            <p:ph idx="1"/>
          </p:nvPr>
        </p:nvSpPr>
        <p:spPr>
          <a:xfrm>
            <a:off x="539750" y="1557338"/>
            <a:ext cx="8229600" cy="655637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t-EE" sz="2800" dirty="0" smtClean="0">
                <a:solidFill>
                  <a:schemeClr val="tx1"/>
                </a:solidFill>
              </a:rPr>
              <a:t>MÕISTED</a:t>
            </a:r>
            <a:endParaRPr lang="es-ES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</a:pPr>
            <a:endParaRPr lang="es-ES" sz="1200" dirty="0" smtClean="0">
              <a:solidFill>
                <a:schemeClr val="tx1"/>
              </a:solidFill>
            </a:endParaRPr>
          </a:p>
        </p:txBody>
      </p:sp>
      <p:grpSp>
        <p:nvGrpSpPr>
          <p:cNvPr id="21507" name="16 Grupo"/>
          <p:cNvGrpSpPr>
            <a:grpSpLocks/>
          </p:cNvGrpSpPr>
          <p:nvPr/>
        </p:nvGrpSpPr>
        <p:grpSpPr bwMode="auto">
          <a:xfrm>
            <a:off x="1619250" y="2133600"/>
            <a:ext cx="5827713" cy="4391744"/>
            <a:chOff x="1619672" y="2230749"/>
            <a:chExt cx="5827679" cy="4391955"/>
          </a:xfrm>
        </p:grpSpPr>
        <p:sp>
          <p:nvSpPr>
            <p:cNvPr id="10" name="9 Forma libre"/>
            <p:cNvSpPr/>
            <p:nvPr/>
          </p:nvSpPr>
          <p:spPr>
            <a:xfrm>
              <a:off x="1619672" y="2735598"/>
              <a:ext cx="3138470" cy="3030684"/>
            </a:xfrm>
            <a:custGeom>
              <a:avLst/>
              <a:gdLst>
                <a:gd name="connsiteX0" fmla="*/ 0 w 3138005"/>
                <a:gd name="connsiteY0" fmla="*/ 1515472 h 3030944"/>
                <a:gd name="connsiteX1" fmla="*/ 478971 w 3138005"/>
                <a:gd name="connsiteY1" fmla="*/ 425438 h 3030944"/>
                <a:gd name="connsiteX2" fmla="*/ 1569006 w 3138005"/>
                <a:gd name="connsiteY2" fmla="*/ 2 h 3030944"/>
                <a:gd name="connsiteX3" fmla="*/ 2659040 w 3138005"/>
                <a:gd name="connsiteY3" fmla="*/ 425442 h 3030944"/>
                <a:gd name="connsiteX4" fmla="*/ 3138007 w 3138005"/>
                <a:gd name="connsiteY4" fmla="*/ 1515477 h 3030944"/>
                <a:gd name="connsiteX5" fmla="*/ 2659038 w 3138005"/>
                <a:gd name="connsiteY5" fmla="*/ 2605511 h 3030944"/>
                <a:gd name="connsiteX6" fmla="*/ 1569003 w 3138005"/>
                <a:gd name="connsiteY6" fmla="*/ 3030949 h 3030944"/>
                <a:gd name="connsiteX7" fmla="*/ 478969 w 3138005"/>
                <a:gd name="connsiteY7" fmla="*/ 2605510 h 3030944"/>
                <a:gd name="connsiteX8" fmla="*/ 1 w 3138005"/>
                <a:gd name="connsiteY8" fmla="*/ 1515475 h 3030944"/>
                <a:gd name="connsiteX9" fmla="*/ 0 w 3138005"/>
                <a:gd name="connsiteY9" fmla="*/ 1515472 h 3030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38005" h="3030944">
                  <a:moveTo>
                    <a:pt x="0" y="1515472"/>
                  </a:moveTo>
                  <a:cubicBezTo>
                    <a:pt x="1" y="1104423"/>
                    <a:pt x="172871" y="711006"/>
                    <a:pt x="478971" y="425438"/>
                  </a:cubicBezTo>
                  <a:cubicBezTo>
                    <a:pt x="771498" y="152532"/>
                    <a:pt x="1162307" y="1"/>
                    <a:pt x="1569006" y="2"/>
                  </a:cubicBezTo>
                  <a:cubicBezTo>
                    <a:pt x="1975705" y="2"/>
                    <a:pt x="2366514" y="152535"/>
                    <a:pt x="2659040" y="425442"/>
                  </a:cubicBezTo>
                  <a:cubicBezTo>
                    <a:pt x="2965139" y="711011"/>
                    <a:pt x="3138008" y="1104428"/>
                    <a:pt x="3138007" y="1515477"/>
                  </a:cubicBezTo>
                  <a:cubicBezTo>
                    <a:pt x="3138007" y="1926526"/>
                    <a:pt x="2965137" y="2319943"/>
                    <a:pt x="2659038" y="2605511"/>
                  </a:cubicBezTo>
                  <a:cubicBezTo>
                    <a:pt x="2366512" y="2878417"/>
                    <a:pt x="1975702" y="3030949"/>
                    <a:pt x="1569003" y="3030949"/>
                  </a:cubicBezTo>
                  <a:cubicBezTo>
                    <a:pt x="1162304" y="3030949"/>
                    <a:pt x="771495" y="2878416"/>
                    <a:pt x="478969" y="2605510"/>
                  </a:cubicBezTo>
                  <a:cubicBezTo>
                    <a:pt x="172870" y="2319941"/>
                    <a:pt x="0" y="1926524"/>
                    <a:pt x="1" y="1515475"/>
                  </a:cubicBezTo>
                  <a:cubicBezTo>
                    <a:pt x="1" y="1515474"/>
                    <a:pt x="0" y="1515473"/>
                    <a:pt x="0" y="1515472"/>
                  </a:cubicBezTo>
                  <a:close/>
                </a:path>
              </a:pathLst>
            </a:custGeom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lIns="495111" tIns="479431" rIns="495111" bIns="479431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_tradnl" sz="2800" dirty="0" smtClean="0"/>
                <a:t>PERE-VÄGIVALD</a:t>
              </a:r>
              <a:endParaRPr lang="es-ES" sz="2800" dirty="0"/>
            </a:p>
          </p:txBody>
        </p:sp>
        <p:sp>
          <p:nvSpPr>
            <p:cNvPr id="11" name="10 Forma libre"/>
            <p:cNvSpPr/>
            <p:nvPr/>
          </p:nvSpPr>
          <p:spPr>
            <a:xfrm>
              <a:off x="4240620" y="2340292"/>
              <a:ext cx="1206493" cy="1206558"/>
            </a:xfrm>
            <a:custGeom>
              <a:avLst/>
              <a:gdLst>
                <a:gd name="connsiteX0" fmla="*/ 0 w 1207008"/>
                <a:gd name="connsiteY0" fmla="*/ 603504 h 1207008"/>
                <a:gd name="connsiteX1" fmla="*/ 176763 w 1207008"/>
                <a:gd name="connsiteY1" fmla="*/ 176762 h 1207008"/>
                <a:gd name="connsiteX2" fmla="*/ 603505 w 1207008"/>
                <a:gd name="connsiteY2" fmla="*/ 0 h 1207008"/>
                <a:gd name="connsiteX3" fmla="*/ 1030247 w 1207008"/>
                <a:gd name="connsiteY3" fmla="*/ 176763 h 1207008"/>
                <a:gd name="connsiteX4" fmla="*/ 1207009 w 1207008"/>
                <a:gd name="connsiteY4" fmla="*/ 603505 h 1207008"/>
                <a:gd name="connsiteX5" fmla="*/ 1030247 w 1207008"/>
                <a:gd name="connsiteY5" fmla="*/ 1030247 h 1207008"/>
                <a:gd name="connsiteX6" fmla="*/ 603505 w 1207008"/>
                <a:gd name="connsiteY6" fmla="*/ 1207009 h 1207008"/>
                <a:gd name="connsiteX7" fmla="*/ 176763 w 1207008"/>
                <a:gd name="connsiteY7" fmla="*/ 1030246 h 1207008"/>
                <a:gd name="connsiteX8" fmla="*/ 1 w 1207008"/>
                <a:gd name="connsiteY8" fmla="*/ 603504 h 1207008"/>
                <a:gd name="connsiteX9" fmla="*/ 0 w 1207008"/>
                <a:gd name="connsiteY9" fmla="*/ 603504 h 120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07008" h="1207008">
                  <a:moveTo>
                    <a:pt x="0" y="603504"/>
                  </a:moveTo>
                  <a:cubicBezTo>
                    <a:pt x="0" y="443445"/>
                    <a:pt x="63584" y="289941"/>
                    <a:pt x="176763" y="176762"/>
                  </a:cubicBezTo>
                  <a:cubicBezTo>
                    <a:pt x="289942" y="63583"/>
                    <a:pt x="443446" y="0"/>
                    <a:pt x="603505" y="0"/>
                  </a:cubicBezTo>
                  <a:cubicBezTo>
                    <a:pt x="763564" y="0"/>
                    <a:pt x="917068" y="63584"/>
                    <a:pt x="1030247" y="176763"/>
                  </a:cubicBezTo>
                  <a:cubicBezTo>
                    <a:pt x="1143426" y="289942"/>
                    <a:pt x="1207009" y="443446"/>
                    <a:pt x="1207009" y="603505"/>
                  </a:cubicBezTo>
                  <a:cubicBezTo>
                    <a:pt x="1207009" y="763564"/>
                    <a:pt x="1143426" y="917068"/>
                    <a:pt x="1030247" y="1030247"/>
                  </a:cubicBezTo>
                  <a:cubicBezTo>
                    <a:pt x="917068" y="1143426"/>
                    <a:pt x="763564" y="1207009"/>
                    <a:pt x="603505" y="1207009"/>
                  </a:cubicBezTo>
                  <a:cubicBezTo>
                    <a:pt x="443446" y="1207009"/>
                    <a:pt x="289942" y="1143425"/>
                    <a:pt x="176763" y="1030246"/>
                  </a:cubicBezTo>
                  <a:cubicBezTo>
                    <a:pt x="63584" y="917067"/>
                    <a:pt x="1" y="763563"/>
                    <a:pt x="1" y="603504"/>
                  </a:cubicBezTo>
                  <a:lnTo>
                    <a:pt x="0" y="603504"/>
                  </a:lnTo>
                  <a:close/>
                </a:path>
              </a:pathLst>
            </a:custGeom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lIns="190732" tIns="190732" rIns="190732" bIns="190732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_tradnl" sz="1100" b="1" dirty="0" smtClean="0"/>
                <a:t>TUUM-</a:t>
              </a:r>
              <a:r>
                <a:rPr lang="es-ES_tradnl" sz="1100" b="1" dirty="0" smtClean="0"/>
                <a:t>PEREKOND</a:t>
              </a:r>
              <a:endParaRPr lang="es-ES" sz="1100" b="1" dirty="0"/>
            </a:p>
          </p:txBody>
        </p:sp>
        <p:sp>
          <p:nvSpPr>
            <p:cNvPr id="12" name="11 Forma libre"/>
            <p:cNvSpPr/>
            <p:nvPr/>
          </p:nvSpPr>
          <p:spPr>
            <a:xfrm>
              <a:off x="5324874" y="2230749"/>
              <a:ext cx="1695787" cy="1489147"/>
            </a:xfrm>
            <a:custGeom>
              <a:avLst/>
              <a:gdLst>
                <a:gd name="connsiteX0" fmla="*/ 0 w 1550946"/>
                <a:gd name="connsiteY0" fmla="*/ 744230 h 1488459"/>
                <a:gd name="connsiteX1" fmla="*/ 238518 w 1550946"/>
                <a:gd name="connsiteY1" fmla="*/ 207275 h 1488459"/>
                <a:gd name="connsiteX2" fmla="*/ 775474 w 1550946"/>
                <a:gd name="connsiteY2" fmla="*/ 1 h 1488459"/>
                <a:gd name="connsiteX3" fmla="*/ 1312430 w 1550946"/>
                <a:gd name="connsiteY3" fmla="*/ 207276 h 1488459"/>
                <a:gd name="connsiteX4" fmla="*/ 1550947 w 1550946"/>
                <a:gd name="connsiteY4" fmla="*/ 744232 h 1488459"/>
                <a:gd name="connsiteX5" fmla="*/ 1312429 w 1550946"/>
                <a:gd name="connsiteY5" fmla="*/ 1281188 h 1488459"/>
                <a:gd name="connsiteX6" fmla="*/ 775473 w 1550946"/>
                <a:gd name="connsiteY6" fmla="*/ 1488462 h 1488459"/>
                <a:gd name="connsiteX7" fmla="*/ 238517 w 1550946"/>
                <a:gd name="connsiteY7" fmla="*/ 1281187 h 1488459"/>
                <a:gd name="connsiteX8" fmla="*/ 0 w 1550946"/>
                <a:gd name="connsiteY8" fmla="*/ 744231 h 1488459"/>
                <a:gd name="connsiteX9" fmla="*/ 0 w 1550946"/>
                <a:gd name="connsiteY9" fmla="*/ 744230 h 1488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50946" h="1488459">
                  <a:moveTo>
                    <a:pt x="0" y="744230"/>
                  </a:moveTo>
                  <a:cubicBezTo>
                    <a:pt x="0" y="541541"/>
                    <a:pt x="86141" y="347621"/>
                    <a:pt x="238518" y="207275"/>
                  </a:cubicBezTo>
                  <a:cubicBezTo>
                    <a:pt x="382925" y="74270"/>
                    <a:pt x="575324" y="1"/>
                    <a:pt x="775474" y="1"/>
                  </a:cubicBezTo>
                  <a:cubicBezTo>
                    <a:pt x="975624" y="1"/>
                    <a:pt x="1168023" y="74271"/>
                    <a:pt x="1312430" y="207276"/>
                  </a:cubicBezTo>
                  <a:cubicBezTo>
                    <a:pt x="1464807" y="347623"/>
                    <a:pt x="1550947" y="541543"/>
                    <a:pt x="1550947" y="744232"/>
                  </a:cubicBezTo>
                  <a:cubicBezTo>
                    <a:pt x="1550947" y="946921"/>
                    <a:pt x="1464807" y="1140841"/>
                    <a:pt x="1312429" y="1281188"/>
                  </a:cubicBezTo>
                  <a:cubicBezTo>
                    <a:pt x="1168022" y="1414193"/>
                    <a:pt x="975623" y="1488462"/>
                    <a:pt x="775473" y="1488462"/>
                  </a:cubicBezTo>
                  <a:cubicBezTo>
                    <a:pt x="575323" y="1488462"/>
                    <a:pt x="382924" y="1414192"/>
                    <a:pt x="238517" y="1281187"/>
                  </a:cubicBezTo>
                  <a:cubicBezTo>
                    <a:pt x="86140" y="1140840"/>
                    <a:pt x="0" y="946920"/>
                    <a:pt x="0" y="744231"/>
                  </a:cubicBezTo>
                  <a:lnTo>
                    <a:pt x="0" y="744230"/>
                  </a:lnTo>
                  <a:close/>
                </a:path>
              </a:pathLst>
            </a:custGeom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lIns="241101" tIns="231950" rIns="241101" bIns="231950" spcCol="1270" anchor="ctr"/>
            <a:lstStyle/>
            <a:p>
              <a:pPr marL="171450" indent="-171450" algn="ctr" defTabSz="466725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et-EE" sz="1050" dirty="0"/>
                <a:t>v</a:t>
              </a:r>
              <a:r>
                <a:rPr lang="et-EE" sz="1050" dirty="0" smtClean="0"/>
                <a:t>anemad ja lapsed</a:t>
              </a:r>
              <a:endParaRPr lang="et-EE" sz="1050" dirty="0" smtClean="0"/>
            </a:p>
            <a:p>
              <a:pPr marL="171450" indent="-171450" algn="ctr" defTabSz="466725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et-EE" sz="1050" dirty="0"/>
                <a:t>õ</a:t>
              </a:r>
              <a:r>
                <a:rPr lang="et-EE" sz="1050" dirty="0" smtClean="0"/>
                <a:t>ed-vennad</a:t>
              </a:r>
            </a:p>
            <a:p>
              <a:pPr algn="ctr" defTabSz="466725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t-EE" sz="1050" dirty="0" smtClean="0"/>
                <a:t>- teised</a:t>
              </a:r>
              <a:endParaRPr lang="et-EE" sz="1050" dirty="0"/>
            </a:p>
          </p:txBody>
        </p:sp>
        <p:sp>
          <p:nvSpPr>
            <p:cNvPr id="13" name="12 Forma libre"/>
            <p:cNvSpPr/>
            <p:nvPr/>
          </p:nvSpPr>
          <p:spPr>
            <a:xfrm>
              <a:off x="5148663" y="5350337"/>
              <a:ext cx="1295937" cy="1272367"/>
            </a:xfrm>
            <a:custGeom>
              <a:avLst/>
              <a:gdLst>
                <a:gd name="connsiteX0" fmla="*/ 0 w 1207008"/>
                <a:gd name="connsiteY0" fmla="*/ 603504 h 1207008"/>
                <a:gd name="connsiteX1" fmla="*/ 176763 w 1207008"/>
                <a:gd name="connsiteY1" fmla="*/ 176762 h 1207008"/>
                <a:gd name="connsiteX2" fmla="*/ 603505 w 1207008"/>
                <a:gd name="connsiteY2" fmla="*/ 0 h 1207008"/>
                <a:gd name="connsiteX3" fmla="*/ 1030247 w 1207008"/>
                <a:gd name="connsiteY3" fmla="*/ 176763 h 1207008"/>
                <a:gd name="connsiteX4" fmla="*/ 1207009 w 1207008"/>
                <a:gd name="connsiteY4" fmla="*/ 603505 h 1207008"/>
                <a:gd name="connsiteX5" fmla="*/ 1030247 w 1207008"/>
                <a:gd name="connsiteY5" fmla="*/ 1030247 h 1207008"/>
                <a:gd name="connsiteX6" fmla="*/ 603505 w 1207008"/>
                <a:gd name="connsiteY6" fmla="*/ 1207009 h 1207008"/>
                <a:gd name="connsiteX7" fmla="*/ 176763 w 1207008"/>
                <a:gd name="connsiteY7" fmla="*/ 1030246 h 1207008"/>
                <a:gd name="connsiteX8" fmla="*/ 1 w 1207008"/>
                <a:gd name="connsiteY8" fmla="*/ 603504 h 1207008"/>
                <a:gd name="connsiteX9" fmla="*/ 0 w 1207008"/>
                <a:gd name="connsiteY9" fmla="*/ 603504 h 120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07008" h="1207008">
                  <a:moveTo>
                    <a:pt x="0" y="603504"/>
                  </a:moveTo>
                  <a:cubicBezTo>
                    <a:pt x="0" y="443445"/>
                    <a:pt x="63584" y="289941"/>
                    <a:pt x="176763" y="176762"/>
                  </a:cubicBezTo>
                  <a:cubicBezTo>
                    <a:pt x="289942" y="63583"/>
                    <a:pt x="443446" y="0"/>
                    <a:pt x="603505" y="0"/>
                  </a:cubicBezTo>
                  <a:cubicBezTo>
                    <a:pt x="763564" y="0"/>
                    <a:pt x="917068" y="63584"/>
                    <a:pt x="1030247" y="176763"/>
                  </a:cubicBezTo>
                  <a:cubicBezTo>
                    <a:pt x="1143426" y="289942"/>
                    <a:pt x="1207009" y="443446"/>
                    <a:pt x="1207009" y="603505"/>
                  </a:cubicBezTo>
                  <a:cubicBezTo>
                    <a:pt x="1207009" y="763564"/>
                    <a:pt x="1143426" y="917068"/>
                    <a:pt x="1030247" y="1030247"/>
                  </a:cubicBezTo>
                  <a:cubicBezTo>
                    <a:pt x="917068" y="1143426"/>
                    <a:pt x="763564" y="1207009"/>
                    <a:pt x="603505" y="1207009"/>
                  </a:cubicBezTo>
                  <a:cubicBezTo>
                    <a:pt x="443446" y="1207009"/>
                    <a:pt x="289942" y="1143425"/>
                    <a:pt x="176763" y="1030246"/>
                  </a:cubicBezTo>
                  <a:cubicBezTo>
                    <a:pt x="63584" y="917067"/>
                    <a:pt x="1" y="763563"/>
                    <a:pt x="1" y="603504"/>
                  </a:cubicBezTo>
                  <a:lnTo>
                    <a:pt x="0" y="603504"/>
                  </a:lnTo>
                  <a:close/>
                </a:path>
              </a:pathLst>
            </a:custGeom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lIns="188192" tIns="188192" rIns="188192" bIns="188192" spcCol="1270" anchor="ctr"/>
            <a:lstStyle/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_tradnl" sz="900" dirty="0" smtClean="0"/>
                <a:t>KAITSTA </a:t>
              </a:r>
              <a:r>
                <a:rPr lang="es-ES_tradnl" sz="900" dirty="0" smtClean="0"/>
                <a:t>PEREELU NORMAALSET ARENGUT </a:t>
              </a:r>
              <a:endParaRPr lang="es-ES_tradnl" sz="900" dirty="0"/>
            </a:p>
          </p:txBody>
        </p:sp>
        <p:sp>
          <p:nvSpPr>
            <p:cNvPr id="14" name="13 Forma libre"/>
            <p:cNvSpPr/>
            <p:nvPr/>
          </p:nvSpPr>
          <p:spPr>
            <a:xfrm>
              <a:off x="3869147" y="5212217"/>
              <a:ext cx="1350954" cy="1241485"/>
            </a:xfrm>
            <a:custGeom>
              <a:avLst/>
              <a:gdLst>
                <a:gd name="connsiteX0" fmla="*/ 0 w 1351029"/>
                <a:gd name="connsiteY0" fmla="*/ 620638 h 1241275"/>
                <a:gd name="connsiteX1" fmla="*/ 218487 w 1351029"/>
                <a:gd name="connsiteY1" fmla="*/ 163610 h 1241275"/>
                <a:gd name="connsiteX2" fmla="*/ 675516 w 1351029"/>
                <a:gd name="connsiteY2" fmla="*/ 1 h 1241275"/>
                <a:gd name="connsiteX3" fmla="*/ 1132544 w 1351029"/>
                <a:gd name="connsiteY3" fmla="*/ 163611 h 1241275"/>
                <a:gd name="connsiteX4" fmla="*/ 1351030 w 1351029"/>
                <a:gd name="connsiteY4" fmla="*/ 620640 h 1241275"/>
                <a:gd name="connsiteX5" fmla="*/ 1132543 w 1351029"/>
                <a:gd name="connsiteY5" fmla="*/ 1077669 h 1241275"/>
                <a:gd name="connsiteX6" fmla="*/ 675514 w 1351029"/>
                <a:gd name="connsiteY6" fmla="*/ 1241278 h 1241275"/>
                <a:gd name="connsiteX7" fmla="*/ 218486 w 1351029"/>
                <a:gd name="connsiteY7" fmla="*/ 1077668 h 1241275"/>
                <a:gd name="connsiteX8" fmla="*/ 0 w 1351029"/>
                <a:gd name="connsiteY8" fmla="*/ 620639 h 1241275"/>
                <a:gd name="connsiteX9" fmla="*/ 0 w 1351029"/>
                <a:gd name="connsiteY9" fmla="*/ 620638 h 1241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51029" h="1241275">
                  <a:moveTo>
                    <a:pt x="0" y="620638"/>
                  </a:moveTo>
                  <a:cubicBezTo>
                    <a:pt x="0" y="446915"/>
                    <a:pt x="79249" y="281144"/>
                    <a:pt x="218487" y="163610"/>
                  </a:cubicBezTo>
                  <a:cubicBezTo>
                    <a:pt x="343138" y="58390"/>
                    <a:pt x="506242" y="1"/>
                    <a:pt x="675516" y="1"/>
                  </a:cubicBezTo>
                  <a:cubicBezTo>
                    <a:pt x="844790" y="1"/>
                    <a:pt x="1007894" y="58390"/>
                    <a:pt x="1132544" y="163611"/>
                  </a:cubicBezTo>
                  <a:cubicBezTo>
                    <a:pt x="1271782" y="281146"/>
                    <a:pt x="1351030" y="446917"/>
                    <a:pt x="1351030" y="620640"/>
                  </a:cubicBezTo>
                  <a:cubicBezTo>
                    <a:pt x="1351030" y="794363"/>
                    <a:pt x="1271782" y="960134"/>
                    <a:pt x="1132543" y="1077669"/>
                  </a:cubicBezTo>
                  <a:cubicBezTo>
                    <a:pt x="1007893" y="1182890"/>
                    <a:pt x="844788" y="1241279"/>
                    <a:pt x="675514" y="1241278"/>
                  </a:cubicBezTo>
                  <a:cubicBezTo>
                    <a:pt x="506240" y="1241278"/>
                    <a:pt x="343136" y="1182889"/>
                    <a:pt x="218486" y="1077668"/>
                  </a:cubicBezTo>
                  <a:cubicBezTo>
                    <a:pt x="79248" y="960133"/>
                    <a:pt x="0" y="794362"/>
                    <a:pt x="0" y="620639"/>
                  </a:cubicBezTo>
                  <a:lnTo>
                    <a:pt x="0" y="620638"/>
                  </a:lnTo>
                  <a:close/>
                </a:path>
              </a:pathLst>
            </a:custGeom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lIns="211824" tIns="195750" rIns="211824" bIns="195750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t-EE" sz="1100" b="1" dirty="0" smtClean="0"/>
                <a:t>KAITSTUD HEAOLU</a:t>
              </a:r>
              <a:endParaRPr lang="et-EE" sz="1100" b="1" dirty="0"/>
            </a:p>
          </p:txBody>
        </p:sp>
        <p:sp>
          <p:nvSpPr>
            <p:cNvPr id="15" name="14 Forma libre"/>
            <p:cNvSpPr/>
            <p:nvPr/>
          </p:nvSpPr>
          <p:spPr>
            <a:xfrm>
              <a:off x="5723336" y="3716720"/>
              <a:ext cx="1724015" cy="1724108"/>
            </a:xfrm>
            <a:custGeom>
              <a:avLst/>
              <a:gdLst>
                <a:gd name="connsiteX0" fmla="*/ 0 w 1723234"/>
                <a:gd name="connsiteY0" fmla="*/ 861623 h 1723246"/>
                <a:gd name="connsiteX1" fmla="*/ 252361 w 1723234"/>
                <a:gd name="connsiteY1" fmla="*/ 252366 h 1723246"/>
                <a:gd name="connsiteX2" fmla="*/ 861619 w 1723234"/>
                <a:gd name="connsiteY2" fmla="*/ 1 h 1723246"/>
                <a:gd name="connsiteX3" fmla="*/ 1470876 w 1723234"/>
                <a:gd name="connsiteY3" fmla="*/ 252368 h 1723246"/>
                <a:gd name="connsiteX4" fmla="*/ 1723235 w 1723234"/>
                <a:gd name="connsiteY4" fmla="*/ 861626 h 1723246"/>
                <a:gd name="connsiteX5" fmla="*/ 1470875 w 1723234"/>
                <a:gd name="connsiteY5" fmla="*/ 1470884 h 1723246"/>
                <a:gd name="connsiteX6" fmla="*/ 861617 w 1723234"/>
                <a:gd name="connsiteY6" fmla="*/ 1723249 h 1723246"/>
                <a:gd name="connsiteX7" fmla="*/ 252360 w 1723234"/>
                <a:gd name="connsiteY7" fmla="*/ 1470883 h 1723246"/>
                <a:gd name="connsiteX8" fmla="*/ 1 w 1723234"/>
                <a:gd name="connsiteY8" fmla="*/ 861625 h 1723246"/>
                <a:gd name="connsiteX9" fmla="*/ 0 w 1723234"/>
                <a:gd name="connsiteY9" fmla="*/ 861623 h 1723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23234" h="1723246">
                  <a:moveTo>
                    <a:pt x="0" y="861623"/>
                  </a:moveTo>
                  <a:cubicBezTo>
                    <a:pt x="0" y="633107"/>
                    <a:pt x="90777" y="413951"/>
                    <a:pt x="252361" y="252366"/>
                  </a:cubicBezTo>
                  <a:cubicBezTo>
                    <a:pt x="413946" y="90779"/>
                    <a:pt x="633103" y="1"/>
                    <a:pt x="861619" y="1"/>
                  </a:cubicBezTo>
                  <a:cubicBezTo>
                    <a:pt x="1090135" y="1"/>
                    <a:pt x="1309292" y="90780"/>
                    <a:pt x="1470876" y="252368"/>
                  </a:cubicBezTo>
                  <a:cubicBezTo>
                    <a:pt x="1632459" y="413954"/>
                    <a:pt x="1723235" y="633110"/>
                    <a:pt x="1723235" y="861626"/>
                  </a:cubicBezTo>
                  <a:cubicBezTo>
                    <a:pt x="1723235" y="1090142"/>
                    <a:pt x="1632459" y="1309298"/>
                    <a:pt x="1470875" y="1470884"/>
                  </a:cubicBezTo>
                  <a:cubicBezTo>
                    <a:pt x="1309290" y="1632471"/>
                    <a:pt x="1090133" y="1723250"/>
                    <a:pt x="861617" y="1723249"/>
                  </a:cubicBezTo>
                  <a:cubicBezTo>
                    <a:pt x="633101" y="1723249"/>
                    <a:pt x="413944" y="1632470"/>
                    <a:pt x="252360" y="1470883"/>
                  </a:cubicBezTo>
                  <a:cubicBezTo>
                    <a:pt x="90777" y="1309297"/>
                    <a:pt x="1" y="1090141"/>
                    <a:pt x="1" y="861625"/>
                  </a:cubicBezTo>
                  <a:cubicBezTo>
                    <a:pt x="1" y="861624"/>
                    <a:pt x="0" y="861624"/>
                    <a:pt x="0" y="861623"/>
                  </a:cubicBezTo>
                  <a:close/>
                </a:path>
              </a:pathLst>
            </a:custGeom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lIns="266332" tIns="266333" rIns="266332" bIns="266333" spcCol="1270" anchor="ctr"/>
            <a:lstStyle/>
            <a:p>
              <a:pPr algn="ctr" defTabSz="466725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t-EE" sz="1050" dirty="0" smtClean="0"/>
                <a:t>FÜÜSILISE VÕI VAIMSE VÄGIVALLA KASUTAMINE</a:t>
              </a:r>
            </a:p>
            <a:p>
              <a:pPr algn="ctr" defTabSz="466725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t-EE" sz="1050" dirty="0" smtClean="0"/>
                <a:t>t</a:t>
              </a:r>
              <a:r>
                <a:rPr lang="et-EE" sz="1050" dirty="0" smtClean="0"/>
                <a:t>uumperekonna teiste liikmete allutamiseks</a:t>
              </a:r>
              <a:endParaRPr lang="et-EE" sz="1050" dirty="0"/>
            </a:p>
          </p:txBody>
        </p:sp>
        <p:sp>
          <p:nvSpPr>
            <p:cNvPr id="16" name="15 Forma libre"/>
            <p:cNvSpPr/>
            <p:nvPr/>
          </p:nvSpPr>
          <p:spPr>
            <a:xfrm>
              <a:off x="4644412" y="3886269"/>
              <a:ext cx="1206493" cy="1206558"/>
            </a:xfrm>
            <a:custGeom>
              <a:avLst/>
              <a:gdLst>
                <a:gd name="connsiteX0" fmla="*/ 0 w 1207008"/>
                <a:gd name="connsiteY0" fmla="*/ 603504 h 1207008"/>
                <a:gd name="connsiteX1" fmla="*/ 176763 w 1207008"/>
                <a:gd name="connsiteY1" fmla="*/ 176762 h 1207008"/>
                <a:gd name="connsiteX2" fmla="*/ 603505 w 1207008"/>
                <a:gd name="connsiteY2" fmla="*/ 0 h 1207008"/>
                <a:gd name="connsiteX3" fmla="*/ 1030247 w 1207008"/>
                <a:gd name="connsiteY3" fmla="*/ 176763 h 1207008"/>
                <a:gd name="connsiteX4" fmla="*/ 1207009 w 1207008"/>
                <a:gd name="connsiteY4" fmla="*/ 603505 h 1207008"/>
                <a:gd name="connsiteX5" fmla="*/ 1030247 w 1207008"/>
                <a:gd name="connsiteY5" fmla="*/ 1030247 h 1207008"/>
                <a:gd name="connsiteX6" fmla="*/ 603505 w 1207008"/>
                <a:gd name="connsiteY6" fmla="*/ 1207009 h 1207008"/>
                <a:gd name="connsiteX7" fmla="*/ 176763 w 1207008"/>
                <a:gd name="connsiteY7" fmla="*/ 1030246 h 1207008"/>
                <a:gd name="connsiteX8" fmla="*/ 1 w 1207008"/>
                <a:gd name="connsiteY8" fmla="*/ 603504 h 1207008"/>
                <a:gd name="connsiteX9" fmla="*/ 0 w 1207008"/>
                <a:gd name="connsiteY9" fmla="*/ 603504 h 120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07008" h="1207008">
                  <a:moveTo>
                    <a:pt x="0" y="603504"/>
                  </a:moveTo>
                  <a:cubicBezTo>
                    <a:pt x="0" y="443445"/>
                    <a:pt x="63584" y="289941"/>
                    <a:pt x="176763" y="176762"/>
                  </a:cubicBezTo>
                  <a:cubicBezTo>
                    <a:pt x="289942" y="63583"/>
                    <a:pt x="443446" y="0"/>
                    <a:pt x="603505" y="0"/>
                  </a:cubicBezTo>
                  <a:cubicBezTo>
                    <a:pt x="763564" y="0"/>
                    <a:pt x="917068" y="63584"/>
                    <a:pt x="1030247" y="176763"/>
                  </a:cubicBezTo>
                  <a:cubicBezTo>
                    <a:pt x="1143426" y="289942"/>
                    <a:pt x="1207009" y="443446"/>
                    <a:pt x="1207009" y="603505"/>
                  </a:cubicBezTo>
                  <a:cubicBezTo>
                    <a:pt x="1207009" y="763564"/>
                    <a:pt x="1143426" y="917068"/>
                    <a:pt x="1030247" y="1030247"/>
                  </a:cubicBezTo>
                  <a:cubicBezTo>
                    <a:pt x="917068" y="1143426"/>
                    <a:pt x="763564" y="1207009"/>
                    <a:pt x="603505" y="1207009"/>
                  </a:cubicBezTo>
                  <a:cubicBezTo>
                    <a:pt x="443446" y="1207009"/>
                    <a:pt x="289942" y="1143425"/>
                    <a:pt x="176763" y="1030246"/>
                  </a:cubicBezTo>
                  <a:cubicBezTo>
                    <a:pt x="63584" y="917067"/>
                    <a:pt x="1" y="763563"/>
                    <a:pt x="1" y="603504"/>
                  </a:cubicBezTo>
                  <a:lnTo>
                    <a:pt x="0" y="603504"/>
                  </a:lnTo>
                  <a:close/>
                </a:path>
              </a:pathLst>
            </a:custGeom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lIns="190732" tIns="190732" rIns="190732" bIns="190732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_tradnl" sz="1000" b="1" dirty="0" smtClean="0"/>
                <a:t>SÜÜDISTUSE ESITAMINE</a:t>
              </a:r>
              <a:endParaRPr lang="es-ES" sz="1000" b="1" dirty="0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</a:t>
            </a:r>
          </a:p>
        </p:txBody>
      </p:sp>
      <p:sp>
        <p:nvSpPr>
          <p:cNvPr id="8195" name="4 Marcador de contenido"/>
          <p:cNvSpPr>
            <a:spLocks noGrp="1"/>
          </p:cNvSpPr>
          <p:nvPr>
            <p:ph idx="1"/>
          </p:nvPr>
        </p:nvSpPr>
        <p:spPr>
          <a:xfrm>
            <a:off x="395288" y="1916113"/>
            <a:ext cx="8229600" cy="584200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t-EE" sz="2800" b="1" dirty="0" smtClean="0">
                <a:solidFill>
                  <a:schemeClr val="tx1"/>
                </a:solidFill>
              </a:rPr>
              <a:t>MÜÜDID JA TEGELIKKUS</a:t>
            </a:r>
            <a:endParaRPr lang="es-ES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es-ES" sz="105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2214611899"/>
              </p:ext>
            </p:extLst>
          </p:nvPr>
        </p:nvGraphicFramePr>
        <p:xfrm>
          <a:off x="1187624" y="2564904"/>
          <a:ext cx="68407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</a:t>
            </a:r>
          </a:p>
        </p:txBody>
      </p:sp>
      <p:sp>
        <p:nvSpPr>
          <p:cNvPr id="8195" name="4 Marcador de contenido"/>
          <p:cNvSpPr>
            <a:spLocks noGrp="1"/>
          </p:cNvSpPr>
          <p:nvPr>
            <p:ph idx="1"/>
          </p:nvPr>
        </p:nvSpPr>
        <p:spPr>
          <a:xfrm>
            <a:off x="468313" y="1773238"/>
            <a:ext cx="8229600" cy="582612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t-EE" sz="2800" b="1" dirty="0" smtClean="0">
                <a:solidFill>
                  <a:schemeClr val="tx1"/>
                </a:solidFill>
              </a:rPr>
              <a:t>MÜÜDID JA </a:t>
            </a:r>
            <a:r>
              <a:rPr lang="et-EE" sz="2800" b="1" dirty="0" smtClean="0">
                <a:solidFill>
                  <a:schemeClr val="tx1"/>
                </a:solidFill>
              </a:rPr>
              <a:t>TEGELIKKUS</a:t>
            </a:r>
            <a:endParaRPr lang="es-ES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es-ES" sz="105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1311338084"/>
              </p:ext>
            </p:extLst>
          </p:nvPr>
        </p:nvGraphicFramePr>
        <p:xfrm>
          <a:off x="1187624" y="2564904"/>
          <a:ext cx="68407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</a:t>
            </a:r>
          </a:p>
        </p:txBody>
      </p:sp>
      <p:sp>
        <p:nvSpPr>
          <p:cNvPr id="8195" name="4 Marcador de contenido"/>
          <p:cNvSpPr>
            <a:spLocks noGrp="1"/>
          </p:cNvSpPr>
          <p:nvPr>
            <p:ph idx="1"/>
          </p:nvPr>
        </p:nvSpPr>
        <p:spPr>
          <a:xfrm>
            <a:off x="468313" y="1773238"/>
            <a:ext cx="8229600" cy="582612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t-EE" sz="2800" b="1" dirty="0" smtClean="0">
                <a:solidFill>
                  <a:schemeClr val="tx1"/>
                </a:solidFill>
              </a:rPr>
              <a:t>MÜÜDID JA TEGELIKKUS</a:t>
            </a:r>
            <a:endParaRPr lang="es-ES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es-ES" sz="105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1774286951"/>
              </p:ext>
            </p:extLst>
          </p:nvPr>
        </p:nvGraphicFramePr>
        <p:xfrm>
          <a:off x="1187624" y="2564904"/>
          <a:ext cx="68407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 V F</a:t>
            </a:r>
          </a:p>
        </p:txBody>
      </p:sp>
      <p:sp>
        <p:nvSpPr>
          <p:cNvPr id="63490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t-EE" dirty="0" smtClean="0"/>
              <a:t>ÜLESANDMINE EI </a:t>
            </a:r>
            <a:r>
              <a:rPr lang="et-EE" dirty="0" smtClean="0"/>
              <a:t>OLE </a:t>
            </a:r>
            <a:r>
              <a:rPr lang="et-EE" dirty="0" smtClean="0"/>
              <a:t>KERG</a:t>
            </a:r>
            <a:r>
              <a:rPr lang="et-EE" dirty="0" smtClean="0"/>
              <a:t>E</a:t>
            </a:r>
            <a:endParaRPr lang="es-ES" dirty="0" smtClean="0"/>
          </a:p>
          <a:p>
            <a:endParaRPr lang="es-ES" dirty="0" smtClean="0"/>
          </a:p>
        </p:txBody>
      </p:sp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2516151495"/>
              </p:ext>
            </p:extLst>
          </p:nvPr>
        </p:nvGraphicFramePr>
        <p:xfrm>
          <a:off x="1043608" y="2348880"/>
          <a:ext cx="6840760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5003800" y="3789363"/>
            <a:ext cx="2520950" cy="2584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et-EE" sz="1800" dirty="0">
                <a:latin typeface="+mn-lt"/>
              </a:rPr>
              <a:t>h</a:t>
            </a:r>
            <a:r>
              <a:rPr lang="et-EE" sz="1800" dirty="0" smtClean="0">
                <a:latin typeface="+mn-lt"/>
              </a:rPr>
              <a:t>äbitunne</a:t>
            </a:r>
            <a:endParaRPr lang="et-EE" sz="1800" dirty="0" smtClean="0">
              <a:latin typeface="+mn-lt"/>
            </a:endParaRPr>
          </a:p>
          <a:p>
            <a:pPr algn="just">
              <a:defRPr/>
            </a:pPr>
            <a:endParaRPr lang="et-EE" sz="1800" dirty="0" smtClean="0">
              <a:latin typeface="+mn-lt"/>
            </a:endParaRPr>
          </a:p>
          <a:p>
            <a:pPr algn="just">
              <a:defRPr/>
            </a:pPr>
            <a:r>
              <a:rPr lang="et-EE" sz="1800" dirty="0" smtClean="0">
                <a:latin typeface="+mn-lt"/>
              </a:rPr>
              <a:t>usalduse </a:t>
            </a:r>
            <a:r>
              <a:rPr lang="et-EE" sz="1800" dirty="0" smtClean="0">
                <a:latin typeface="+mn-lt"/>
              </a:rPr>
              <a:t>puudumine</a:t>
            </a:r>
          </a:p>
          <a:p>
            <a:pPr algn="just">
              <a:defRPr/>
            </a:pPr>
            <a:endParaRPr lang="et-EE" sz="1800" dirty="0" smtClean="0">
              <a:latin typeface="+mn-lt"/>
            </a:endParaRPr>
          </a:p>
          <a:p>
            <a:pPr algn="just">
              <a:defRPr/>
            </a:pPr>
            <a:r>
              <a:rPr lang="et-EE" sz="1800" dirty="0">
                <a:latin typeface="+mn-lt"/>
              </a:rPr>
              <a:t>i</a:t>
            </a:r>
            <a:r>
              <a:rPr lang="et-EE" sz="1800" dirty="0" smtClean="0">
                <a:latin typeface="+mn-lt"/>
              </a:rPr>
              <a:t>nfopuudus</a:t>
            </a:r>
            <a:endParaRPr lang="et-EE" sz="1800" dirty="0" smtClean="0">
              <a:latin typeface="+mn-lt"/>
            </a:endParaRPr>
          </a:p>
          <a:p>
            <a:pPr algn="just">
              <a:defRPr/>
            </a:pPr>
            <a:endParaRPr lang="et-EE" sz="1800" dirty="0" smtClean="0">
              <a:latin typeface="+mn-lt"/>
            </a:endParaRPr>
          </a:p>
          <a:p>
            <a:pPr algn="just">
              <a:defRPr/>
            </a:pPr>
            <a:r>
              <a:rPr lang="et-EE" sz="1800" dirty="0">
                <a:latin typeface="+mn-lt"/>
              </a:rPr>
              <a:t>p</a:t>
            </a:r>
            <a:r>
              <a:rPr lang="et-EE" sz="1800" dirty="0" smtClean="0">
                <a:latin typeface="+mn-lt"/>
              </a:rPr>
              <a:t>erekondlik </a:t>
            </a:r>
            <a:r>
              <a:rPr lang="et-EE" sz="1800" dirty="0" smtClean="0">
                <a:latin typeface="+mn-lt"/>
              </a:rPr>
              <a:t>surve</a:t>
            </a:r>
          </a:p>
          <a:p>
            <a:pPr algn="just">
              <a:defRPr/>
            </a:pPr>
            <a:endParaRPr lang="et-EE" sz="1800" dirty="0" smtClean="0">
              <a:latin typeface="+mn-lt"/>
            </a:endParaRPr>
          </a:p>
          <a:p>
            <a:pPr algn="just">
              <a:defRPr/>
            </a:pPr>
            <a:r>
              <a:rPr lang="et-EE" sz="1800" dirty="0">
                <a:latin typeface="+mn-lt"/>
              </a:rPr>
              <a:t>l</a:t>
            </a:r>
            <a:r>
              <a:rPr lang="et-EE" sz="1800" dirty="0" smtClean="0">
                <a:latin typeface="+mn-lt"/>
              </a:rPr>
              <a:t>oodetakse muutust</a:t>
            </a:r>
            <a:endParaRPr lang="et-EE" sz="1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 V F</a:t>
            </a:r>
          </a:p>
        </p:txBody>
      </p:sp>
      <p:sp>
        <p:nvSpPr>
          <p:cNvPr id="65538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s-ES_tradnl" dirty="0" smtClean="0"/>
              <a:t>NÕUANNE</a:t>
            </a:r>
            <a:endParaRPr lang="es-ES" dirty="0" smtClean="0"/>
          </a:p>
        </p:txBody>
      </p:sp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665647112"/>
              </p:ext>
            </p:extLst>
          </p:nvPr>
        </p:nvGraphicFramePr>
        <p:xfrm>
          <a:off x="1835696" y="2636912"/>
          <a:ext cx="6048672" cy="374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</a:p>
        </p:txBody>
      </p:sp>
      <p:grpSp>
        <p:nvGrpSpPr>
          <p:cNvPr id="22530" name="6 Grupo"/>
          <p:cNvGrpSpPr>
            <a:grpSpLocks/>
          </p:cNvGrpSpPr>
          <p:nvPr/>
        </p:nvGrpSpPr>
        <p:grpSpPr bwMode="auto">
          <a:xfrm>
            <a:off x="1476375" y="2133600"/>
            <a:ext cx="6264275" cy="4325938"/>
            <a:chOff x="1983902" y="2230749"/>
            <a:chExt cx="5281334" cy="4326146"/>
          </a:xfrm>
        </p:grpSpPr>
        <p:sp>
          <p:nvSpPr>
            <p:cNvPr id="8" name="7 Forma libre"/>
            <p:cNvSpPr/>
            <p:nvPr/>
          </p:nvSpPr>
          <p:spPr>
            <a:xfrm>
              <a:off x="1983902" y="2736073"/>
              <a:ext cx="2773775" cy="3030944"/>
            </a:xfrm>
            <a:custGeom>
              <a:avLst/>
              <a:gdLst>
                <a:gd name="connsiteX0" fmla="*/ 0 w 3138005"/>
                <a:gd name="connsiteY0" fmla="*/ 1515472 h 3030944"/>
                <a:gd name="connsiteX1" fmla="*/ 478971 w 3138005"/>
                <a:gd name="connsiteY1" fmla="*/ 425438 h 3030944"/>
                <a:gd name="connsiteX2" fmla="*/ 1569006 w 3138005"/>
                <a:gd name="connsiteY2" fmla="*/ 2 h 3030944"/>
                <a:gd name="connsiteX3" fmla="*/ 2659040 w 3138005"/>
                <a:gd name="connsiteY3" fmla="*/ 425442 h 3030944"/>
                <a:gd name="connsiteX4" fmla="*/ 3138007 w 3138005"/>
                <a:gd name="connsiteY4" fmla="*/ 1515477 h 3030944"/>
                <a:gd name="connsiteX5" fmla="*/ 2659038 w 3138005"/>
                <a:gd name="connsiteY5" fmla="*/ 2605511 h 3030944"/>
                <a:gd name="connsiteX6" fmla="*/ 1569003 w 3138005"/>
                <a:gd name="connsiteY6" fmla="*/ 3030949 h 3030944"/>
                <a:gd name="connsiteX7" fmla="*/ 478969 w 3138005"/>
                <a:gd name="connsiteY7" fmla="*/ 2605510 h 3030944"/>
                <a:gd name="connsiteX8" fmla="*/ 1 w 3138005"/>
                <a:gd name="connsiteY8" fmla="*/ 1515475 h 3030944"/>
                <a:gd name="connsiteX9" fmla="*/ 0 w 3138005"/>
                <a:gd name="connsiteY9" fmla="*/ 1515472 h 3030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38005" h="3030944">
                  <a:moveTo>
                    <a:pt x="0" y="1515472"/>
                  </a:moveTo>
                  <a:cubicBezTo>
                    <a:pt x="1" y="1104423"/>
                    <a:pt x="172871" y="711006"/>
                    <a:pt x="478971" y="425438"/>
                  </a:cubicBezTo>
                  <a:cubicBezTo>
                    <a:pt x="771498" y="152532"/>
                    <a:pt x="1162307" y="1"/>
                    <a:pt x="1569006" y="2"/>
                  </a:cubicBezTo>
                  <a:cubicBezTo>
                    <a:pt x="1975705" y="2"/>
                    <a:pt x="2366514" y="152535"/>
                    <a:pt x="2659040" y="425442"/>
                  </a:cubicBezTo>
                  <a:cubicBezTo>
                    <a:pt x="2965139" y="711011"/>
                    <a:pt x="3138008" y="1104428"/>
                    <a:pt x="3138007" y="1515477"/>
                  </a:cubicBezTo>
                  <a:cubicBezTo>
                    <a:pt x="3138007" y="1926526"/>
                    <a:pt x="2965137" y="2319943"/>
                    <a:pt x="2659038" y="2605511"/>
                  </a:cubicBezTo>
                  <a:cubicBezTo>
                    <a:pt x="2366512" y="2878417"/>
                    <a:pt x="1975702" y="3030949"/>
                    <a:pt x="1569003" y="3030949"/>
                  </a:cubicBezTo>
                  <a:cubicBezTo>
                    <a:pt x="1162304" y="3030949"/>
                    <a:pt x="771495" y="2878416"/>
                    <a:pt x="478969" y="2605510"/>
                  </a:cubicBezTo>
                  <a:cubicBezTo>
                    <a:pt x="172870" y="2319941"/>
                    <a:pt x="0" y="1926524"/>
                    <a:pt x="1" y="1515475"/>
                  </a:cubicBezTo>
                  <a:cubicBezTo>
                    <a:pt x="1" y="1515474"/>
                    <a:pt x="0" y="1515473"/>
                    <a:pt x="0" y="1515472"/>
                  </a:cubicBezTo>
                  <a:close/>
                </a:path>
              </a:pathLst>
            </a:custGeom>
            <a:ln>
              <a:solidFill>
                <a:schemeClr val="bg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lIns="495111" tIns="479431" rIns="495111" bIns="479431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_tradnl" sz="2800" dirty="0" smtClean="0"/>
                <a:t>SOOLINE VÄGIVALD</a:t>
              </a:r>
              <a:endParaRPr lang="es-ES" sz="2800" dirty="0"/>
            </a:p>
          </p:txBody>
        </p:sp>
        <p:sp>
          <p:nvSpPr>
            <p:cNvPr id="9" name="8 Forma libre"/>
            <p:cNvSpPr/>
            <p:nvPr/>
          </p:nvSpPr>
          <p:spPr>
            <a:xfrm>
              <a:off x="4240448" y="2340292"/>
              <a:ext cx="1207239" cy="1206558"/>
            </a:xfrm>
            <a:custGeom>
              <a:avLst/>
              <a:gdLst>
                <a:gd name="connsiteX0" fmla="*/ 0 w 1207008"/>
                <a:gd name="connsiteY0" fmla="*/ 603504 h 1207008"/>
                <a:gd name="connsiteX1" fmla="*/ 176763 w 1207008"/>
                <a:gd name="connsiteY1" fmla="*/ 176762 h 1207008"/>
                <a:gd name="connsiteX2" fmla="*/ 603505 w 1207008"/>
                <a:gd name="connsiteY2" fmla="*/ 0 h 1207008"/>
                <a:gd name="connsiteX3" fmla="*/ 1030247 w 1207008"/>
                <a:gd name="connsiteY3" fmla="*/ 176763 h 1207008"/>
                <a:gd name="connsiteX4" fmla="*/ 1207009 w 1207008"/>
                <a:gd name="connsiteY4" fmla="*/ 603505 h 1207008"/>
                <a:gd name="connsiteX5" fmla="*/ 1030247 w 1207008"/>
                <a:gd name="connsiteY5" fmla="*/ 1030247 h 1207008"/>
                <a:gd name="connsiteX6" fmla="*/ 603505 w 1207008"/>
                <a:gd name="connsiteY6" fmla="*/ 1207009 h 1207008"/>
                <a:gd name="connsiteX7" fmla="*/ 176763 w 1207008"/>
                <a:gd name="connsiteY7" fmla="*/ 1030246 h 1207008"/>
                <a:gd name="connsiteX8" fmla="*/ 1 w 1207008"/>
                <a:gd name="connsiteY8" fmla="*/ 603504 h 1207008"/>
                <a:gd name="connsiteX9" fmla="*/ 0 w 1207008"/>
                <a:gd name="connsiteY9" fmla="*/ 603504 h 120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07008" h="1207008">
                  <a:moveTo>
                    <a:pt x="0" y="603504"/>
                  </a:moveTo>
                  <a:cubicBezTo>
                    <a:pt x="0" y="443445"/>
                    <a:pt x="63584" y="289941"/>
                    <a:pt x="176763" y="176762"/>
                  </a:cubicBezTo>
                  <a:cubicBezTo>
                    <a:pt x="289942" y="63583"/>
                    <a:pt x="443446" y="0"/>
                    <a:pt x="603505" y="0"/>
                  </a:cubicBezTo>
                  <a:cubicBezTo>
                    <a:pt x="763564" y="0"/>
                    <a:pt x="917068" y="63584"/>
                    <a:pt x="1030247" y="176763"/>
                  </a:cubicBezTo>
                  <a:cubicBezTo>
                    <a:pt x="1143426" y="289942"/>
                    <a:pt x="1207009" y="443446"/>
                    <a:pt x="1207009" y="603505"/>
                  </a:cubicBezTo>
                  <a:cubicBezTo>
                    <a:pt x="1207009" y="763564"/>
                    <a:pt x="1143426" y="917068"/>
                    <a:pt x="1030247" y="1030247"/>
                  </a:cubicBezTo>
                  <a:cubicBezTo>
                    <a:pt x="917068" y="1143426"/>
                    <a:pt x="763564" y="1207009"/>
                    <a:pt x="603505" y="1207009"/>
                  </a:cubicBezTo>
                  <a:cubicBezTo>
                    <a:pt x="443446" y="1207009"/>
                    <a:pt x="289942" y="1143425"/>
                    <a:pt x="176763" y="1030246"/>
                  </a:cubicBezTo>
                  <a:cubicBezTo>
                    <a:pt x="63584" y="917067"/>
                    <a:pt x="1" y="763563"/>
                    <a:pt x="1" y="603504"/>
                  </a:cubicBezTo>
                  <a:lnTo>
                    <a:pt x="0" y="603504"/>
                  </a:lnTo>
                  <a:close/>
                </a:path>
              </a:pathLst>
            </a:custGeom>
            <a:ln>
              <a:solidFill>
                <a:schemeClr val="bg1"/>
              </a:solidFill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lIns="190732" tIns="190732" rIns="190732" bIns="190732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_tradnl" sz="1100" b="1" dirty="0" smtClean="0"/>
                <a:t>MEES </a:t>
              </a:r>
            </a:p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_tradnl" sz="1100" b="1" dirty="0" smtClean="0"/>
                <a:t>NAISE </a:t>
              </a:r>
            </a:p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_tradnl" sz="1100" b="1" dirty="0" smtClean="0"/>
                <a:t>VASTU</a:t>
              </a:r>
              <a:endParaRPr lang="es-ES" sz="1100" b="1" dirty="0"/>
            </a:p>
          </p:txBody>
        </p:sp>
        <p:sp>
          <p:nvSpPr>
            <p:cNvPr id="10" name="9 Forma libre"/>
            <p:cNvSpPr/>
            <p:nvPr/>
          </p:nvSpPr>
          <p:spPr>
            <a:xfrm>
              <a:off x="5292432" y="2230749"/>
              <a:ext cx="1244714" cy="1489147"/>
            </a:xfrm>
            <a:custGeom>
              <a:avLst/>
              <a:gdLst>
                <a:gd name="connsiteX0" fmla="*/ 0 w 1550946"/>
                <a:gd name="connsiteY0" fmla="*/ 744230 h 1488459"/>
                <a:gd name="connsiteX1" fmla="*/ 238518 w 1550946"/>
                <a:gd name="connsiteY1" fmla="*/ 207275 h 1488459"/>
                <a:gd name="connsiteX2" fmla="*/ 775474 w 1550946"/>
                <a:gd name="connsiteY2" fmla="*/ 1 h 1488459"/>
                <a:gd name="connsiteX3" fmla="*/ 1312430 w 1550946"/>
                <a:gd name="connsiteY3" fmla="*/ 207276 h 1488459"/>
                <a:gd name="connsiteX4" fmla="*/ 1550947 w 1550946"/>
                <a:gd name="connsiteY4" fmla="*/ 744232 h 1488459"/>
                <a:gd name="connsiteX5" fmla="*/ 1312429 w 1550946"/>
                <a:gd name="connsiteY5" fmla="*/ 1281188 h 1488459"/>
                <a:gd name="connsiteX6" fmla="*/ 775473 w 1550946"/>
                <a:gd name="connsiteY6" fmla="*/ 1488462 h 1488459"/>
                <a:gd name="connsiteX7" fmla="*/ 238517 w 1550946"/>
                <a:gd name="connsiteY7" fmla="*/ 1281187 h 1488459"/>
                <a:gd name="connsiteX8" fmla="*/ 0 w 1550946"/>
                <a:gd name="connsiteY8" fmla="*/ 744231 h 1488459"/>
                <a:gd name="connsiteX9" fmla="*/ 0 w 1550946"/>
                <a:gd name="connsiteY9" fmla="*/ 744230 h 1488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50946" h="1488459">
                  <a:moveTo>
                    <a:pt x="0" y="744230"/>
                  </a:moveTo>
                  <a:cubicBezTo>
                    <a:pt x="0" y="541541"/>
                    <a:pt x="86141" y="347621"/>
                    <a:pt x="238518" y="207275"/>
                  </a:cubicBezTo>
                  <a:cubicBezTo>
                    <a:pt x="382925" y="74270"/>
                    <a:pt x="575324" y="1"/>
                    <a:pt x="775474" y="1"/>
                  </a:cubicBezTo>
                  <a:cubicBezTo>
                    <a:pt x="975624" y="1"/>
                    <a:pt x="1168023" y="74271"/>
                    <a:pt x="1312430" y="207276"/>
                  </a:cubicBezTo>
                  <a:cubicBezTo>
                    <a:pt x="1464807" y="347623"/>
                    <a:pt x="1550947" y="541543"/>
                    <a:pt x="1550947" y="744232"/>
                  </a:cubicBezTo>
                  <a:cubicBezTo>
                    <a:pt x="1550947" y="946921"/>
                    <a:pt x="1464807" y="1140841"/>
                    <a:pt x="1312429" y="1281188"/>
                  </a:cubicBezTo>
                  <a:cubicBezTo>
                    <a:pt x="1168022" y="1414193"/>
                    <a:pt x="975623" y="1488462"/>
                    <a:pt x="775473" y="1488462"/>
                  </a:cubicBezTo>
                  <a:cubicBezTo>
                    <a:pt x="575323" y="1488462"/>
                    <a:pt x="382924" y="1414192"/>
                    <a:pt x="238517" y="1281187"/>
                  </a:cubicBezTo>
                  <a:cubicBezTo>
                    <a:pt x="86140" y="1140840"/>
                    <a:pt x="0" y="946920"/>
                    <a:pt x="0" y="744231"/>
                  </a:cubicBezTo>
                  <a:lnTo>
                    <a:pt x="0" y="744230"/>
                  </a:lnTo>
                  <a:close/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lIns="241101" tIns="231950" rIns="241101" bIns="231950" spcCol="1270" anchor="ctr"/>
            <a:lstStyle/>
            <a:p>
              <a:pPr algn="ctr" defTabSz="466725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et-EE" sz="1100" dirty="0" smtClean="0"/>
                <a:t> mehe võimu kinnitamine naise üle</a:t>
              </a:r>
              <a:endParaRPr lang="et-EE" sz="1100" dirty="0"/>
            </a:p>
          </p:txBody>
        </p:sp>
        <p:sp>
          <p:nvSpPr>
            <p:cNvPr id="11" name="10 Forma libre"/>
            <p:cNvSpPr/>
            <p:nvPr/>
          </p:nvSpPr>
          <p:spPr>
            <a:xfrm>
              <a:off x="5147884" y="5350337"/>
              <a:ext cx="1207239" cy="1206558"/>
            </a:xfrm>
            <a:custGeom>
              <a:avLst/>
              <a:gdLst>
                <a:gd name="connsiteX0" fmla="*/ 0 w 1207008"/>
                <a:gd name="connsiteY0" fmla="*/ 603504 h 1207008"/>
                <a:gd name="connsiteX1" fmla="*/ 176763 w 1207008"/>
                <a:gd name="connsiteY1" fmla="*/ 176762 h 1207008"/>
                <a:gd name="connsiteX2" fmla="*/ 603505 w 1207008"/>
                <a:gd name="connsiteY2" fmla="*/ 0 h 1207008"/>
                <a:gd name="connsiteX3" fmla="*/ 1030247 w 1207008"/>
                <a:gd name="connsiteY3" fmla="*/ 176763 h 1207008"/>
                <a:gd name="connsiteX4" fmla="*/ 1207009 w 1207008"/>
                <a:gd name="connsiteY4" fmla="*/ 603505 h 1207008"/>
                <a:gd name="connsiteX5" fmla="*/ 1030247 w 1207008"/>
                <a:gd name="connsiteY5" fmla="*/ 1030247 h 1207008"/>
                <a:gd name="connsiteX6" fmla="*/ 603505 w 1207008"/>
                <a:gd name="connsiteY6" fmla="*/ 1207009 h 1207008"/>
                <a:gd name="connsiteX7" fmla="*/ 176763 w 1207008"/>
                <a:gd name="connsiteY7" fmla="*/ 1030246 h 1207008"/>
                <a:gd name="connsiteX8" fmla="*/ 1 w 1207008"/>
                <a:gd name="connsiteY8" fmla="*/ 603504 h 1207008"/>
                <a:gd name="connsiteX9" fmla="*/ 0 w 1207008"/>
                <a:gd name="connsiteY9" fmla="*/ 603504 h 120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07008" h="1207008">
                  <a:moveTo>
                    <a:pt x="0" y="603504"/>
                  </a:moveTo>
                  <a:cubicBezTo>
                    <a:pt x="0" y="443445"/>
                    <a:pt x="63584" y="289941"/>
                    <a:pt x="176763" y="176762"/>
                  </a:cubicBezTo>
                  <a:cubicBezTo>
                    <a:pt x="289942" y="63583"/>
                    <a:pt x="443446" y="0"/>
                    <a:pt x="603505" y="0"/>
                  </a:cubicBezTo>
                  <a:cubicBezTo>
                    <a:pt x="763564" y="0"/>
                    <a:pt x="917068" y="63584"/>
                    <a:pt x="1030247" y="176763"/>
                  </a:cubicBezTo>
                  <a:cubicBezTo>
                    <a:pt x="1143426" y="289942"/>
                    <a:pt x="1207009" y="443446"/>
                    <a:pt x="1207009" y="603505"/>
                  </a:cubicBezTo>
                  <a:cubicBezTo>
                    <a:pt x="1207009" y="763564"/>
                    <a:pt x="1143426" y="917068"/>
                    <a:pt x="1030247" y="1030247"/>
                  </a:cubicBezTo>
                  <a:cubicBezTo>
                    <a:pt x="917068" y="1143426"/>
                    <a:pt x="763564" y="1207009"/>
                    <a:pt x="603505" y="1207009"/>
                  </a:cubicBezTo>
                  <a:cubicBezTo>
                    <a:pt x="443446" y="1207009"/>
                    <a:pt x="289942" y="1143425"/>
                    <a:pt x="176763" y="1030246"/>
                  </a:cubicBezTo>
                  <a:cubicBezTo>
                    <a:pt x="63584" y="917067"/>
                    <a:pt x="1" y="763563"/>
                    <a:pt x="1" y="603504"/>
                  </a:cubicBezTo>
                  <a:lnTo>
                    <a:pt x="0" y="603504"/>
                  </a:lnTo>
                  <a:close/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lIns="188192" tIns="188192" rIns="188192" bIns="188192" spcCol="1270" anchor="ctr"/>
            <a:lstStyle/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_tradnl" sz="1100" dirty="0" smtClean="0"/>
                <a:t>VÕRDSUSEL</a:t>
              </a:r>
            </a:p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_tradnl" sz="1100" dirty="0" smtClean="0"/>
                <a:t>PÕHINEVAD</a:t>
              </a:r>
              <a:endParaRPr lang="es-ES_tradnl" sz="1100" dirty="0"/>
            </a:p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_tradnl" sz="1100" dirty="0" smtClean="0"/>
                <a:t>PAARISUHTED</a:t>
              </a:r>
              <a:endParaRPr lang="es-ES_tradnl" sz="1100" dirty="0" smtClean="0"/>
            </a:p>
          </p:txBody>
        </p:sp>
        <p:sp>
          <p:nvSpPr>
            <p:cNvPr id="12" name="11 Forma libre"/>
            <p:cNvSpPr/>
            <p:nvPr/>
          </p:nvSpPr>
          <p:spPr>
            <a:xfrm>
              <a:off x="3868372" y="5212217"/>
              <a:ext cx="1351786" cy="1241485"/>
            </a:xfrm>
            <a:custGeom>
              <a:avLst/>
              <a:gdLst>
                <a:gd name="connsiteX0" fmla="*/ 0 w 1351029"/>
                <a:gd name="connsiteY0" fmla="*/ 620638 h 1241275"/>
                <a:gd name="connsiteX1" fmla="*/ 218487 w 1351029"/>
                <a:gd name="connsiteY1" fmla="*/ 163610 h 1241275"/>
                <a:gd name="connsiteX2" fmla="*/ 675516 w 1351029"/>
                <a:gd name="connsiteY2" fmla="*/ 1 h 1241275"/>
                <a:gd name="connsiteX3" fmla="*/ 1132544 w 1351029"/>
                <a:gd name="connsiteY3" fmla="*/ 163611 h 1241275"/>
                <a:gd name="connsiteX4" fmla="*/ 1351030 w 1351029"/>
                <a:gd name="connsiteY4" fmla="*/ 620640 h 1241275"/>
                <a:gd name="connsiteX5" fmla="*/ 1132543 w 1351029"/>
                <a:gd name="connsiteY5" fmla="*/ 1077669 h 1241275"/>
                <a:gd name="connsiteX6" fmla="*/ 675514 w 1351029"/>
                <a:gd name="connsiteY6" fmla="*/ 1241278 h 1241275"/>
                <a:gd name="connsiteX7" fmla="*/ 218486 w 1351029"/>
                <a:gd name="connsiteY7" fmla="*/ 1077668 h 1241275"/>
                <a:gd name="connsiteX8" fmla="*/ 0 w 1351029"/>
                <a:gd name="connsiteY8" fmla="*/ 620639 h 1241275"/>
                <a:gd name="connsiteX9" fmla="*/ 0 w 1351029"/>
                <a:gd name="connsiteY9" fmla="*/ 620638 h 1241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51029" h="1241275">
                  <a:moveTo>
                    <a:pt x="0" y="620638"/>
                  </a:moveTo>
                  <a:cubicBezTo>
                    <a:pt x="0" y="446915"/>
                    <a:pt x="79249" y="281144"/>
                    <a:pt x="218487" y="163610"/>
                  </a:cubicBezTo>
                  <a:cubicBezTo>
                    <a:pt x="343138" y="58390"/>
                    <a:pt x="506242" y="1"/>
                    <a:pt x="675516" y="1"/>
                  </a:cubicBezTo>
                  <a:cubicBezTo>
                    <a:pt x="844790" y="1"/>
                    <a:pt x="1007894" y="58390"/>
                    <a:pt x="1132544" y="163611"/>
                  </a:cubicBezTo>
                  <a:cubicBezTo>
                    <a:pt x="1271782" y="281146"/>
                    <a:pt x="1351030" y="446917"/>
                    <a:pt x="1351030" y="620640"/>
                  </a:cubicBezTo>
                  <a:cubicBezTo>
                    <a:pt x="1351030" y="794363"/>
                    <a:pt x="1271782" y="960134"/>
                    <a:pt x="1132543" y="1077669"/>
                  </a:cubicBezTo>
                  <a:cubicBezTo>
                    <a:pt x="1007893" y="1182890"/>
                    <a:pt x="844788" y="1241279"/>
                    <a:pt x="675514" y="1241278"/>
                  </a:cubicBezTo>
                  <a:cubicBezTo>
                    <a:pt x="506240" y="1241278"/>
                    <a:pt x="343136" y="1182889"/>
                    <a:pt x="218486" y="1077668"/>
                  </a:cubicBezTo>
                  <a:cubicBezTo>
                    <a:pt x="79248" y="960133"/>
                    <a:pt x="0" y="794362"/>
                    <a:pt x="0" y="620639"/>
                  </a:cubicBezTo>
                  <a:lnTo>
                    <a:pt x="0" y="620638"/>
                  </a:lnTo>
                  <a:close/>
                </a:path>
              </a:pathLst>
            </a:custGeom>
            <a:ln>
              <a:solidFill>
                <a:schemeClr val="bg1"/>
              </a:solidFill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lIns="211824" tIns="195750" rIns="211824" bIns="195750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_tradnl" sz="1100" b="1" dirty="0" smtClean="0"/>
                <a:t>KAITSTUD HEAOLU</a:t>
              </a:r>
              <a:endParaRPr lang="es-ES_tradnl" sz="1100" b="1" dirty="0"/>
            </a:p>
          </p:txBody>
        </p:sp>
        <p:sp>
          <p:nvSpPr>
            <p:cNvPr id="13" name="12 Forma libre"/>
            <p:cNvSpPr/>
            <p:nvPr/>
          </p:nvSpPr>
          <p:spPr>
            <a:xfrm>
              <a:off x="5724736" y="3716720"/>
              <a:ext cx="1540500" cy="1724108"/>
            </a:xfrm>
            <a:custGeom>
              <a:avLst/>
              <a:gdLst>
                <a:gd name="connsiteX0" fmla="*/ 0 w 1723234"/>
                <a:gd name="connsiteY0" fmla="*/ 861623 h 1723246"/>
                <a:gd name="connsiteX1" fmla="*/ 252361 w 1723234"/>
                <a:gd name="connsiteY1" fmla="*/ 252366 h 1723246"/>
                <a:gd name="connsiteX2" fmla="*/ 861619 w 1723234"/>
                <a:gd name="connsiteY2" fmla="*/ 1 h 1723246"/>
                <a:gd name="connsiteX3" fmla="*/ 1470876 w 1723234"/>
                <a:gd name="connsiteY3" fmla="*/ 252368 h 1723246"/>
                <a:gd name="connsiteX4" fmla="*/ 1723235 w 1723234"/>
                <a:gd name="connsiteY4" fmla="*/ 861626 h 1723246"/>
                <a:gd name="connsiteX5" fmla="*/ 1470875 w 1723234"/>
                <a:gd name="connsiteY5" fmla="*/ 1470884 h 1723246"/>
                <a:gd name="connsiteX6" fmla="*/ 861617 w 1723234"/>
                <a:gd name="connsiteY6" fmla="*/ 1723249 h 1723246"/>
                <a:gd name="connsiteX7" fmla="*/ 252360 w 1723234"/>
                <a:gd name="connsiteY7" fmla="*/ 1470883 h 1723246"/>
                <a:gd name="connsiteX8" fmla="*/ 1 w 1723234"/>
                <a:gd name="connsiteY8" fmla="*/ 861625 h 1723246"/>
                <a:gd name="connsiteX9" fmla="*/ 0 w 1723234"/>
                <a:gd name="connsiteY9" fmla="*/ 861623 h 1723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23234" h="1723246">
                  <a:moveTo>
                    <a:pt x="0" y="861623"/>
                  </a:moveTo>
                  <a:cubicBezTo>
                    <a:pt x="0" y="633107"/>
                    <a:pt x="90777" y="413951"/>
                    <a:pt x="252361" y="252366"/>
                  </a:cubicBezTo>
                  <a:cubicBezTo>
                    <a:pt x="413946" y="90779"/>
                    <a:pt x="633103" y="1"/>
                    <a:pt x="861619" y="1"/>
                  </a:cubicBezTo>
                  <a:cubicBezTo>
                    <a:pt x="1090135" y="1"/>
                    <a:pt x="1309292" y="90780"/>
                    <a:pt x="1470876" y="252368"/>
                  </a:cubicBezTo>
                  <a:cubicBezTo>
                    <a:pt x="1632459" y="413954"/>
                    <a:pt x="1723235" y="633110"/>
                    <a:pt x="1723235" y="861626"/>
                  </a:cubicBezTo>
                  <a:cubicBezTo>
                    <a:pt x="1723235" y="1090142"/>
                    <a:pt x="1632459" y="1309298"/>
                    <a:pt x="1470875" y="1470884"/>
                  </a:cubicBezTo>
                  <a:cubicBezTo>
                    <a:pt x="1309290" y="1632471"/>
                    <a:pt x="1090133" y="1723250"/>
                    <a:pt x="861617" y="1723249"/>
                  </a:cubicBezTo>
                  <a:cubicBezTo>
                    <a:pt x="633101" y="1723249"/>
                    <a:pt x="413944" y="1632470"/>
                    <a:pt x="252360" y="1470883"/>
                  </a:cubicBezTo>
                  <a:cubicBezTo>
                    <a:pt x="90777" y="1309297"/>
                    <a:pt x="1" y="1090141"/>
                    <a:pt x="1" y="861625"/>
                  </a:cubicBezTo>
                  <a:cubicBezTo>
                    <a:pt x="1" y="861624"/>
                    <a:pt x="0" y="861624"/>
                    <a:pt x="0" y="861623"/>
                  </a:cubicBezTo>
                  <a:close/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lIns="266332" tIns="266333" rIns="266332" bIns="266333" spcCol="1270" anchor="ctr"/>
            <a:lstStyle/>
            <a:p>
              <a:pPr algn="ctr" defTabSz="466725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t-EE" sz="1100" dirty="0" smtClean="0"/>
                <a:t>- </a:t>
              </a:r>
              <a:r>
                <a:rPr lang="et-EE" sz="1100" dirty="0" smtClean="0"/>
                <a:t>naise </a:t>
              </a:r>
              <a:r>
                <a:rPr lang="et-EE" sz="1100" dirty="0" smtClean="0"/>
                <a:t>allutamine </a:t>
              </a:r>
              <a:r>
                <a:rPr lang="et-EE" sz="1100" dirty="0" smtClean="0"/>
                <a:t>PRAEGUSE, ENDISE PARTNERIGA või </a:t>
              </a:r>
              <a:r>
                <a:rPr lang="et-EE" sz="1100" dirty="0" smtClean="0"/>
                <a:t>SARNASES suhtes</a:t>
              </a:r>
              <a:endParaRPr lang="et-EE" sz="1100" dirty="0"/>
            </a:p>
          </p:txBody>
        </p:sp>
        <p:sp>
          <p:nvSpPr>
            <p:cNvPr id="14" name="13 Forma libre"/>
            <p:cNvSpPr/>
            <p:nvPr/>
          </p:nvSpPr>
          <p:spPr>
            <a:xfrm>
              <a:off x="4644645" y="3924693"/>
              <a:ext cx="1205901" cy="1206558"/>
            </a:xfrm>
            <a:custGeom>
              <a:avLst/>
              <a:gdLst>
                <a:gd name="connsiteX0" fmla="*/ 0 w 1207008"/>
                <a:gd name="connsiteY0" fmla="*/ 603504 h 1207008"/>
                <a:gd name="connsiteX1" fmla="*/ 176763 w 1207008"/>
                <a:gd name="connsiteY1" fmla="*/ 176762 h 1207008"/>
                <a:gd name="connsiteX2" fmla="*/ 603505 w 1207008"/>
                <a:gd name="connsiteY2" fmla="*/ 0 h 1207008"/>
                <a:gd name="connsiteX3" fmla="*/ 1030247 w 1207008"/>
                <a:gd name="connsiteY3" fmla="*/ 176763 h 1207008"/>
                <a:gd name="connsiteX4" fmla="*/ 1207009 w 1207008"/>
                <a:gd name="connsiteY4" fmla="*/ 603505 h 1207008"/>
                <a:gd name="connsiteX5" fmla="*/ 1030247 w 1207008"/>
                <a:gd name="connsiteY5" fmla="*/ 1030247 h 1207008"/>
                <a:gd name="connsiteX6" fmla="*/ 603505 w 1207008"/>
                <a:gd name="connsiteY6" fmla="*/ 1207009 h 1207008"/>
                <a:gd name="connsiteX7" fmla="*/ 176763 w 1207008"/>
                <a:gd name="connsiteY7" fmla="*/ 1030246 h 1207008"/>
                <a:gd name="connsiteX8" fmla="*/ 1 w 1207008"/>
                <a:gd name="connsiteY8" fmla="*/ 603504 h 1207008"/>
                <a:gd name="connsiteX9" fmla="*/ 0 w 1207008"/>
                <a:gd name="connsiteY9" fmla="*/ 603504 h 120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07008" h="1207008">
                  <a:moveTo>
                    <a:pt x="0" y="603504"/>
                  </a:moveTo>
                  <a:cubicBezTo>
                    <a:pt x="0" y="443445"/>
                    <a:pt x="63584" y="289941"/>
                    <a:pt x="176763" y="176762"/>
                  </a:cubicBezTo>
                  <a:cubicBezTo>
                    <a:pt x="289942" y="63583"/>
                    <a:pt x="443446" y="0"/>
                    <a:pt x="603505" y="0"/>
                  </a:cubicBezTo>
                  <a:cubicBezTo>
                    <a:pt x="763564" y="0"/>
                    <a:pt x="917068" y="63584"/>
                    <a:pt x="1030247" y="176763"/>
                  </a:cubicBezTo>
                  <a:cubicBezTo>
                    <a:pt x="1143426" y="289942"/>
                    <a:pt x="1207009" y="443446"/>
                    <a:pt x="1207009" y="603505"/>
                  </a:cubicBezTo>
                  <a:cubicBezTo>
                    <a:pt x="1207009" y="763564"/>
                    <a:pt x="1143426" y="917068"/>
                    <a:pt x="1030247" y="1030247"/>
                  </a:cubicBezTo>
                  <a:cubicBezTo>
                    <a:pt x="917068" y="1143426"/>
                    <a:pt x="763564" y="1207009"/>
                    <a:pt x="603505" y="1207009"/>
                  </a:cubicBezTo>
                  <a:cubicBezTo>
                    <a:pt x="443446" y="1207009"/>
                    <a:pt x="289942" y="1143425"/>
                    <a:pt x="176763" y="1030246"/>
                  </a:cubicBezTo>
                  <a:cubicBezTo>
                    <a:pt x="63584" y="917067"/>
                    <a:pt x="1" y="763563"/>
                    <a:pt x="1" y="603504"/>
                  </a:cubicBezTo>
                  <a:lnTo>
                    <a:pt x="0" y="603504"/>
                  </a:lnTo>
                  <a:close/>
                </a:path>
              </a:pathLst>
            </a:custGeom>
            <a:ln>
              <a:solidFill>
                <a:schemeClr val="bg1"/>
              </a:solidFill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lIns="190732" tIns="190732" rIns="190732" bIns="190732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_tradnl" sz="1100" b="1" dirty="0"/>
                <a:t>SÜÜDISTUSE ESITAMINE</a:t>
              </a:r>
              <a:endParaRPr lang="es-ES" sz="1100" b="1" dirty="0"/>
            </a:p>
          </p:txBody>
        </p:sp>
      </p:grpSp>
      <p:sp>
        <p:nvSpPr>
          <p:cNvPr id="15" name="14 Forma libre"/>
          <p:cNvSpPr/>
          <p:nvPr/>
        </p:nvSpPr>
        <p:spPr>
          <a:xfrm>
            <a:off x="6732588" y="2133600"/>
            <a:ext cx="1584325" cy="1439863"/>
          </a:xfrm>
          <a:custGeom>
            <a:avLst/>
            <a:gdLst>
              <a:gd name="connsiteX0" fmla="*/ 0 w 1207008"/>
              <a:gd name="connsiteY0" fmla="*/ 603504 h 1207008"/>
              <a:gd name="connsiteX1" fmla="*/ 176763 w 1207008"/>
              <a:gd name="connsiteY1" fmla="*/ 176762 h 1207008"/>
              <a:gd name="connsiteX2" fmla="*/ 603505 w 1207008"/>
              <a:gd name="connsiteY2" fmla="*/ 0 h 1207008"/>
              <a:gd name="connsiteX3" fmla="*/ 1030247 w 1207008"/>
              <a:gd name="connsiteY3" fmla="*/ 176763 h 1207008"/>
              <a:gd name="connsiteX4" fmla="*/ 1207009 w 1207008"/>
              <a:gd name="connsiteY4" fmla="*/ 603505 h 1207008"/>
              <a:gd name="connsiteX5" fmla="*/ 1030247 w 1207008"/>
              <a:gd name="connsiteY5" fmla="*/ 1030247 h 1207008"/>
              <a:gd name="connsiteX6" fmla="*/ 603505 w 1207008"/>
              <a:gd name="connsiteY6" fmla="*/ 1207009 h 1207008"/>
              <a:gd name="connsiteX7" fmla="*/ 176763 w 1207008"/>
              <a:gd name="connsiteY7" fmla="*/ 1030246 h 1207008"/>
              <a:gd name="connsiteX8" fmla="*/ 1 w 1207008"/>
              <a:gd name="connsiteY8" fmla="*/ 603504 h 1207008"/>
              <a:gd name="connsiteX9" fmla="*/ 0 w 1207008"/>
              <a:gd name="connsiteY9" fmla="*/ 603504 h 1207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07008" h="1207008">
                <a:moveTo>
                  <a:pt x="0" y="603504"/>
                </a:moveTo>
                <a:cubicBezTo>
                  <a:pt x="0" y="443445"/>
                  <a:pt x="63584" y="289941"/>
                  <a:pt x="176763" y="176762"/>
                </a:cubicBezTo>
                <a:cubicBezTo>
                  <a:pt x="289942" y="63583"/>
                  <a:pt x="443446" y="0"/>
                  <a:pt x="603505" y="0"/>
                </a:cubicBezTo>
                <a:cubicBezTo>
                  <a:pt x="763564" y="0"/>
                  <a:pt x="917068" y="63584"/>
                  <a:pt x="1030247" y="176763"/>
                </a:cubicBezTo>
                <a:cubicBezTo>
                  <a:pt x="1143426" y="289942"/>
                  <a:pt x="1207009" y="443446"/>
                  <a:pt x="1207009" y="603505"/>
                </a:cubicBezTo>
                <a:cubicBezTo>
                  <a:pt x="1207009" y="763564"/>
                  <a:pt x="1143426" y="917068"/>
                  <a:pt x="1030247" y="1030247"/>
                </a:cubicBezTo>
                <a:cubicBezTo>
                  <a:pt x="917068" y="1143426"/>
                  <a:pt x="763564" y="1207009"/>
                  <a:pt x="603505" y="1207009"/>
                </a:cubicBezTo>
                <a:cubicBezTo>
                  <a:pt x="443446" y="1207009"/>
                  <a:pt x="289942" y="1143425"/>
                  <a:pt x="176763" y="1030246"/>
                </a:cubicBezTo>
                <a:cubicBezTo>
                  <a:pt x="63584" y="917067"/>
                  <a:pt x="1" y="763563"/>
                  <a:pt x="1" y="603504"/>
                </a:cubicBezTo>
                <a:lnTo>
                  <a:pt x="0" y="603504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lIns="190732" tIns="190732" rIns="190732" bIns="190732" spcCol="1270" anchor="ctr"/>
          <a:lstStyle/>
          <a:p>
            <a:pPr algn="ctr" defTabSz="488950">
              <a:lnSpc>
                <a:spcPct val="90000"/>
              </a:lnSpc>
              <a:spcAft>
                <a:spcPct val="35000"/>
              </a:spcAft>
              <a:defRPr/>
            </a:pPr>
            <a:r>
              <a:rPr lang="et-EE" sz="1100" b="1" dirty="0" smtClean="0"/>
              <a:t>- </a:t>
            </a:r>
            <a:r>
              <a:rPr lang="et-EE" sz="1100" dirty="0"/>
              <a:t>m</a:t>
            </a:r>
            <a:r>
              <a:rPr lang="et-EE" sz="1100" dirty="0" smtClean="0"/>
              <a:t>eeste ja naiste vahelise ebavõrdsuse tagajärg</a:t>
            </a:r>
            <a:endParaRPr lang="et-EE" sz="1100" dirty="0"/>
          </a:p>
        </p:txBody>
      </p:sp>
      <p:sp>
        <p:nvSpPr>
          <p:cNvPr id="17" name="4 Marcador de contenido"/>
          <p:cNvSpPr txBox="1">
            <a:spLocks/>
          </p:cNvSpPr>
          <p:nvPr/>
        </p:nvSpPr>
        <p:spPr bwMode="auto">
          <a:xfrm>
            <a:off x="539750" y="1557338"/>
            <a:ext cx="82296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et-EE" sz="2800" kern="0" dirty="0" smtClean="0">
                <a:latin typeface="+mn-lt"/>
              </a:rPr>
              <a:t>MÕISTED</a:t>
            </a:r>
            <a:endParaRPr lang="es-ES" sz="2800" b="1" kern="0" dirty="0">
              <a:latin typeface="+mn-lt"/>
            </a:endParaRPr>
          </a:p>
          <a:p>
            <a:pPr marL="342900" indent="-342900" algn="ctr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es-ES" sz="1200" kern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</a:p>
        </p:txBody>
      </p:sp>
      <p:grpSp>
        <p:nvGrpSpPr>
          <p:cNvPr id="24578" name="6 Grupo"/>
          <p:cNvGrpSpPr>
            <a:grpSpLocks/>
          </p:cNvGrpSpPr>
          <p:nvPr/>
        </p:nvGrpSpPr>
        <p:grpSpPr bwMode="auto">
          <a:xfrm>
            <a:off x="1258888" y="2060575"/>
            <a:ext cx="6913562" cy="4294188"/>
            <a:chOff x="1801787" y="2158741"/>
            <a:chExt cx="5827679" cy="4294583"/>
          </a:xfrm>
        </p:grpSpPr>
        <p:sp>
          <p:nvSpPr>
            <p:cNvPr id="8" name="7 Forma libre"/>
            <p:cNvSpPr/>
            <p:nvPr/>
          </p:nvSpPr>
          <p:spPr>
            <a:xfrm>
              <a:off x="1801787" y="2736073"/>
              <a:ext cx="2955890" cy="3030944"/>
            </a:xfrm>
            <a:custGeom>
              <a:avLst/>
              <a:gdLst>
                <a:gd name="connsiteX0" fmla="*/ 0 w 3138005"/>
                <a:gd name="connsiteY0" fmla="*/ 1515472 h 3030944"/>
                <a:gd name="connsiteX1" fmla="*/ 478971 w 3138005"/>
                <a:gd name="connsiteY1" fmla="*/ 425438 h 3030944"/>
                <a:gd name="connsiteX2" fmla="*/ 1569006 w 3138005"/>
                <a:gd name="connsiteY2" fmla="*/ 2 h 3030944"/>
                <a:gd name="connsiteX3" fmla="*/ 2659040 w 3138005"/>
                <a:gd name="connsiteY3" fmla="*/ 425442 h 3030944"/>
                <a:gd name="connsiteX4" fmla="*/ 3138007 w 3138005"/>
                <a:gd name="connsiteY4" fmla="*/ 1515477 h 3030944"/>
                <a:gd name="connsiteX5" fmla="*/ 2659038 w 3138005"/>
                <a:gd name="connsiteY5" fmla="*/ 2605511 h 3030944"/>
                <a:gd name="connsiteX6" fmla="*/ 1569003 w 3138005"/>
                <a:gd name="connsiteY6" fmla="*/ 3030949 h 3030944"/>
                <a:gd name="connsiteX7" fmla="*/ 478969 w 3138005"/>
                <a:gd name="connsiteY7" fmla="*/ 2605510 h 3030944"/>
                <a:gd name="connsiteX8" fmla="*/ 1 w 3138005"/>
                <a:gd name="connsiteY8" fmla="*/ 1515475 h 3030944"/>
                <a:gd name="connsiteX9" fmla="*/ 0 w 3138005"/>
                <a:gd name="connsiteY9" fmla="*/ 1515472 h 3030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38005" h="3030944">
                  <a:moveTo>
                    <a:pt x="0" y="1515472"/>
                  </a:moveTo>
                  <a:cubicBezTo>
                    <a:pt x="1" y="1104423"/>
                    <a:pt x="172871" y="711006"/>
                    <a:pt x="478971" y="425438"/>
                  </a:cubicBezTo>
                  <a:cubicBezTo>
                    <a:pt x="771498" y="152532"/>
                    <a:pt x="1162307" y="1"/>
                    <a:pt x="1569006" y="2"/>
                  </a:cubicBezTo>
                  <a:cubicBezTo>
                    <a:pt x="1975705" y="2"/>
                    <a:pt x="2366514" y="152535"/>
                    <a:pt x="2659040" y="425442"/>
                  </a:cubicBezTo>
                  <a:cubicBezTo>
                    <a:pt x="2965139" y="711011"/>
                    <a:pt x="3138008" y="1104428"/>
                    <a:pt x="3138007" y="1515477"/>
                  </a:cubicBezTo>
                  <a:cubicBezTo>
                    <a:pt x="3138007" y="1926526"/>
                    <a:pt x="2965137" y="2319943"/>
                    <a:pt x="2659038" y="2605511"/>
                  </a:cubicBezTo>
                  <a:cubicBezTo>
                    <a:pt x="2366512" y="2878417"/>
                    <a:pt x="1975702" y="3030949"/>
                    <a:pt x="1569003" y="3030949"/>
                  </a:cubicBezTo>
                  <a:cubicBezTo>
                    <a:pt x="1162304" y="3030949"/>
                    <a:pt x="771495" y="2878416"/>
                    <a:pt x="478969" y="2605510"/>
                  </a:cubicBezTo>
                  <a:cubicBezTo>
                    <a:pt x="172870" y="2319941"/>
                    <a:pt x="0" y="1926524"/>
                    <a:pt x="1" y="1515475"/>
                  </a:cubicBezTo>
                  <a:cubicBezTo>
                    <a:pt x="1" y="1515474"/>
                    <a:pt x="0" y="1515473"/>
                    <a:pt x="0" y="1515472"/>
                  </a:cubicBezTo>
                  <a:close/>
                </a:path>
              </a:pathLst>
            </a:custGeom>
            <a:ln>
              <a:solidFill>
                <a:schemeClr val="bg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lIns="495111" tIns="479431" rIns="495111" bIns="479431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_tradnl" sz="2800" dirty="0" smtClean="0"/>
                <a:t>SOOLINE</a:t>
              </a:r>
            </a:p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_tradnl" sz="2800" dirty="0" smtClean="0"/>
                <a:t>VÄGIVALD</a:t>
              </a:r>
              <a:endParaRPr lang="es-ES" sz="2800" dirty="0"/>
            </a:p>
          </p:txBody>
        </p:sp>
        <p:sp>
          <p:nvSpPr>
            <p:cNvPr id="9" name="8 Forma libre"/>
            <p:cNvSpPr/>
            <p:nvPr/>
          </p:nvSpPr>
          <p:spPr>
            <a:xfrm>
              <a:off x="4239911" y="2339733"/>
              <a:ext cx="1207019" cy="1208199"/>
            </a:xfrm>
            <a:custGeom>
              <a:avLst/>
              <a:gdLst>
                <a:gd name="connsiteX0" fmla="*/ 0 w 1207008"/>
                <a:gd name="connsiteY0" fmla="*/ 603504 h 1207008"/>
                <a:gd name="connsiteX1" fmla="*/ 176763 w 1207008"/>
                <a:gd name="connsiteY1" fmla="*/ 176762 h 1207008"/>
                <a:gd name="connsiteX2" fmla="*/ 603505 w 1207008"/>
                <a:gd name="connsiteY2" fmla="*/ 0 h 1207008"/>
                <a:gd name="connsiteX3" fmla="*/ 1030247 w 1207008"/>
                <a:gd name="connsiteY3" fmla="*/ 176763 h 1207008"/>
                <a:gd name="connsiteX4" fmla="*/ 1207009 w 1207008"/>
                <a:gd name="connsiteY4" fmla="*/ 603505 h 1207008"/>
                <a:gd name="connsiteX5" fmla="*/ 1030247 w 1207008"/>
                <a:gd name="connsiteY5" fmla="*/ 1030247 h 1207008"/>
                <a:gd name="connsiteX6" fmla="*/ 603505 w 1207008"/>
                <a:gd name="connsiteY6" fmla="*/ 1207009 h 1207008"/>
                <a:gd name="connsiteX7" fmla="*/ 176763 w 1207008"/>
                <a:gd name="connsiteY7" fmla="*/ 1030246 h 1207008"/>
                <a:gd name="connsiteX8" fmla="*/ 1 w 1207008"/>
                <a:gd name="connsiteY8" fmla="*/ 603504 h 1207008"/>
                <a:gd name="connsiteX9" fmla="*/ 0 w 1207008"/>
                <a:gd name="connsiteY9" fmla="*/ 603504 h 120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07008" h="1207008">
                  <a:moveTo>
                    <a:pt x="0" y="603504"/>
                  </a:moveTo>
                  <a:cubicBezTo>
                    <a:pt x="0" y="443445"/>
                    <a:pt x="63584" y="289941"/>
                    <a:pt x="176763" y="176762"/>
                  </a:cubicBezTo>
                  <a:cubicBezTo>
                    <a:pt x="289942" y="63583"/>
                    <a:pt x="443446" y="0"/>
                    <a:pt x="603505" y="0"/>
                  </a:cubicBezTo>
                  <a:cubicBezTo>
                    <a:pt x="763564" y="0"/>
                    <a:pt x="917068" y="63584"/>
                    <a:pt x="1030247" y="176763"/>
                  </a:cubicBezTo>
                  <a:cubicBezTo>
                    <a:pt x="1143426" y="289942"/>
                    <a:pt x="1207009" y="443446"/>
                    <a:pt x="1207009" y="603505"/>
                  </a:cubicBezTo>
                  <a:cubicBezTo>
                    <a:pt x="1207009" y="763564"/>
                    <a:pt x="1143426" y="917068"/>
                    <a:pt x="1030247" y="1030247"/>
                  </a:cubicBezTo>
                  <a:cubicBezTo>
                    <a:pt x="917068" y="1143426"/>
                    <a:pt x="763564" y="1207009"/>
                    <a:pt x="603505" y="1207009"/>
                  </a:cubicBezTo>
                  <a:cubicBezTo>
                    <a:pt x="443446" y="1207009"/>
                    <a:pt x="289942" y="1143425"/>
                    <a:pt x="176763" y="1030246"/>
                  </a:cubicBezTo>
                  <a:cubicBezTo>
                    <a:pt x="63584" y="917067"/>
                    <a:pt x="1" y="763563"/>
                    <a:pt x="1" y="603504"/>
                  </a:cubicBezTo>
                  <a:lnTo>
                    <a:pt x="0" y="603504"/>
                  </a:lnTo>
                  <a:close/>
                </a:path>
              </a:pathLst>
            </a:custGeom>
            <a:ln>
              <a:solidFill>
                <a:schemeClr val="bg1"/>
              </a:solidFill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lIns="190732" tIns="190732" rIns="190732" bIns="190732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_tradnl" sz="1100" b="1" dirty="0" smtClean="0"/>
                <a:t>SOTSIAALNE KAASAMINE</a:t>
              </a:r>
              <a:endParaRPr lang="es-ES" sz="1100" b="1" dirty="0"/>
            </a:p>
          </p:txBody>
        </p:sp>
        <p:sp>
          <p:nvSpPr>
            <p:cNvPr id="10" name="9 Forma libre"/>
            <p:cNvSpPr/>
            <p:nvPr/>
          </p:nvSpPr>
          <p:spPr>
            <a:xfrm>
              <a:off x="5322481" y="2158741"/>
              <a:ext cx="1244487" cy="1489212"/>
            </a:xfrm>
            <a:custGeom>
              <a:avLst/>
              <a:gdLst>
                <a:gd name="connsiteX0" fmla="*/ 0 w 1550946"/>
                <a:gd name="connsiteY0" fmla="*/ 744230 h 1488459"/>
                <a:gd name="connsiteX1" fmla="*/ 238518 w 1550946"/>
                <a:gd name="connsiteY1" fmla="*/ 207275 h 1488459"/>
                <a:gd name="connsiteX2" fmla="*/ 775474 w 1550946"/>
                <a:gd name="connsiteY2" fmla="*/ 1 h 1488459"/>
                <a:gd name="connsiteX3" fmla="*/ 1312430 w 1550946"/>
                <a:gd name="connsiteY3" fmla="*/ 207276 h 1488459"/>
                <a:gd name="connsiteX4" fmla="*/ 1550947 w 1550946"/>
                <a:gd name="connsiteY4" fmla="*/ 744232 h 1488459"/>
                <a:gd name="connsiteX5" fmla="*/ 1312429 w 1550946"/>
                <a:gd name="connsiteY5" fmla="*/ 1281188 h 1488459"/>
                <a:gd name="connsiteX6" fmla="*/ 775473 w 1550946"/>
                <a:gd name="connsiteY6" fmla="*/ 1488462 h 1488459"/>
                <a:gd name="connsiteX7" fmla="*/ 238517 w 1550946"/>
                <a:gd name="connsiteY7" fmla="*/ 1281187 h 1488459"/>
                <a:gd name="connsiteX8" fmla="*/ 0 w 1550946"/>
                <a:gd name="connsiteY8" fmla="*/ 744231 h 1488459"/>
                <a:gd name="connsiteX9" fmla="*/ 0 w 1550946"/>
                <a:gd name="connsiteY9" fmla="*/ 744230 h 1488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50946" h="1488459">
                  <a:moveTo>
                    <a:pt x="0" y="744230"/>
                  </a:moveTo>
                  <a:cubicBezTo>
                    <a:pt x="0" y="541541"/>
                    <a:pt x="86141" y="347621"/>
                    <a:pt x="238518" y="207275"/>
                  </a:cubicBezTo>
                  <a:cubicBezTo>
                    <a:pt x="382925" y="74270"/>
                    <a:pt x="575324" y="1"/>
                    <a:pt x="775474" y="1"/>
                  </a:cubicBezTo>
                  <a:cubicBezTo>
                    <a:pt x="975624" y="1"/>
                    <a:pt x="1168023" y="74271"/>
                    <a:pt x="1312430" y="207276"/>
                  </a:cubicBezTo>
                  <a:cubicBezTo>
                    <a:pt x="1464807" y="347623"/>
                    <a:pt x="1550947" y="541543"/>
                    <a:pt x="1550947" y="744232"/>
                  </a:cubicBezTo>
                  <a:cubicBezTo>
                    <a:pt x="1550947" y="946921"/>
                    <a:pt x="1464807" y="1140841"/>
                    <a:pt x="1312429" y="1281188"/>
                  </a:cubicBezTo>
                  <a:cubicBezTo>
                    <a:pt x="1168022" y="1414193"/>
                    <a:pt x="975623" y="1488462"/>
                    <a:pt x="775473" y="1488462"/>
                  </a:cubicBezTo>
                  <a:cubicBezTo>
                    <a:pt x="575323" y="1488462"/>
                    <a:pt x="382924" y="1414192"/>
                    <a:pt x="238517" y="1281187"/>
                  </a:cubicBezTo>
                  <a:cubicBezTo>
                    <a:pt x="86140" y="1140840"/>
                    <a:pt x="0" y="946920"/>
                    <a:pt x="0" y="744231"/>
                  </a:cubicBezTo>
                  <a:lnTo>
                    <a:pt x="0" y="744230"/>
                  </a:lnTo>
                  <a:close/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lIns="241101" tIns="231950" rIns="241101" bIns="231950" spcCol="1270" anchor="ctr"/>
            <a:lstStyle/>
            <a:p>
              <a:pPr algn="ctr" defTabSz="466725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es-ES_tradnl" sz="1100" dirty="0" smtClean="0"/>
                <a:t>ENNETUS-PROGRAMMID</a:t>
              </a:r>
              <a:endParaRPr lang="es-ES_tradnl" sz="1100" dirty="0"/>
            </a:p>
          </p:txBody>
        </p:sp>
        <p:sp>
          <p:nvSpPr>
            <p:cNvPr id="12" name="11 Forma libre"/>
            <p:cNvSpPr/>
            <p:nvPr/>
          </p:nvSpPr>
          <p:spPr>
            <a:xfrm>
              <a:off x="3869241" y="5211785"/>
              <a:ext cx="1350202" cy="1241539"/>
            </a:xfrm>
            <a:custGeom>
              <a:avLst/>
              <a:gdLst>
                <a:gd name="connsiteX0" fmla="*/ 0 w 1351029"/>
                <a:gd name="connsiteY0" fmla="*/ 620638 h 1241275"/>
                <a:gd name="connsiteX1" fmla="*/ 218487 w 1351029"/>
                <a:gd name="connsiteY1" fmla="*/ 163610 h 1241275"/>
                <a:gd name="connsiteX2" fmla="*/ 675516 w 1351029"/>
                <a:gd name="connsiteY2" fmla="*/ 1 h 1241275"/>
                <a:gd name="connsiteX3" fmla="*/ 1132544 w 1351029"/>
                <a:gd name="connsiteY3" fmla="*/ 163611 h 1241275"/>
                <a:gd name="connsiteX4" fmla="*/ 1351030 w 1351029"/>
                <a:gd name="connsiteY4" fmla="*/ 620640 h 1241275"/>
                <a:gd name="connsiteX5" fmla="*/ 1132543 w 1351029"/>
                <a:gd name="connsiteY5" fmla="*/ 1077669 h 1241275"/>
                <a:gd name="connsiteX6" fmla="*/ 675514 w 1351029"/>
                <a:gd name="connsiteY6" fmla="*/ 1241278 h 1241275"/>
                <a:gd name="connsiteX7" fmla="*/ 218486 w 1351029"/>
                <a:gd name="connsiteY7" fmla="*/ 1077668 h 1241275"/>
                <a:gd name="connsiteX8" fmla="*/ 0 w 1351029"/>
                <a:gd name="connsiteY8" fmla="*/ 620639 h 1241275"/>
                <a:gd name="connsiteX9" fmla="*/ 0 w 1351029"/>
                <a:gd name="connsiteY9" fmla="*/ 620638 h 1241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51029" h="1241275">
                  <a:moveTo>
                    <a:pt x="0" y="620638"/>
                  </a:moveTo>
                  <a:cubicBezTo>
                    <a:pt x="0" y="446915"/>
                    <a:pt x="79249" y="281144"/>
                    <a:pt x="218487" y="163610"/>
                  </a:cubicBezTo>
                  <a:cubicBezTo>
                    <a:pt x="343138" y="58390"/>
                    <a:pt x="506242" y="1"/>
                    <a:pt x="675516" y="1"/>
                  </a:cubicBezTo>
                  <a:cubicBezTo>
                    <a:pt x="844790" y="1"/>
                    <a:pt x="1007894" y="58390"/>
                    <a:pt x="1132544" y="163611"/>
                  </a:cubicBezTo>
                  <a:cubicBezTo>
                    <a:pt x="1271782" y="281146"/>
                    <a:pt x="1351030" y="446917"/>
                    <a:pt x="1351030" y="620640"/>
                  </a:cubicBezTo>
                  <a:cubicBezTo>
                    <a:pt x="1351030" y="794363"/>
                    <a:pt x="1271782" y="960134"/>
                    <a:pt x="1132543" y="1077669"/>
                  </a:cubicBezTo>
                  <a:cubicBezTo>
                    <a:pt x="1007893" y="1182890"/>
                    <a:pt x="844788" y="1241279"/>
                    <a:pt x="675514" y="1241278"/>
                  </a:cubicBezTo>
                  <a:cubicBezTo>
                    <a:pt x="506240" y="1241278"/>
                    <a:pt x="343136" y="1182889"/>
                    <a:pt x="218486" y="1077668"/>
                  </a:cubicBezTo>
                  <a:cubicBezTo>
                    <a:pt x="79248" y="960133"/>
                    <a:pt x="0" y="794362"/>
                    <a:pt x="0" y="620639"/>
                  </a:cubicBezTo>
                  <a:lnTo>
                    <a:pt x="0" y="620638"/>
                  </a:lnTo>
                  <a:close/>
                </a:path>
              </a:pathLst>
            </a:custGeom>
            <a:ln>
              <a:solidFill>
                <a:schemeClr val="bg1"/>
              </a:solidFill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lIns="211824" tIns="195750" rIns="211824" bIns="195750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_tradnl" sz="1100" b="1" dirty="0" smtClean="0"/>
                <a:t>ÜLDKAITSE </a:t>
              </a:r>
              <a:r>
                <a:rPr lang="es-ES_tradnl" sz="1100" b="1" dirty="0" smtClean="0"/>
                <a:t>SEADUS</a:t>
              </a:r>
              <a:endParaRPr lang="es-ES_tradnl" sz="1100" b="1" dirty="0"/>
            </a:p>
          </p:txBody>
        </p:sp>
        <p:sp>
          <p:nvSpPr>
            <p:cNvPr id="13" name="12 Forma libre"/>
            <p:cNvSpPr/>
            <p:nvPr/>
          </p:nvSpPr>
          <p:spPr>
            <a:xfrm>
              <a:off x="5748015" y="3814656"/>
              <a:ext cx="1881451" cy="1800391"/>
            </a:xfrm>
            <a:custGeom>
              <a:avLst/>
              <a:gdLst>
                <a:gd name="connsiteX0" fmla="*/ 0 w 1723234"/>
                <a:gd name="connsiteY0" fmla="*/ 861623 h 1723246"/>
                <a:gd name="connsiteX1" fmla="*/ 252361 w 1723234"/>
                <a:gd name="connsiteY1" fmla="*/ 252366 h 1723246"/>
                <a:gd name="connsiteX2" fmla="*/ 861619 w 1723234"/>
                <a:gd name="connsiteY2" fmla="*/ 1 h 1723246"/>
                <a:gd name="connsiteX3" fmla="*/ 1470876 w 1723234"/>
                <a:gd name="connsiteY3" fmla="*/ 252368 h 1723246"/>
                <a:gd name="connsiteX4" fmla="*/ 1723235 w 1723234"/>
                <a:gd name="connsiteY4" fmla="*/ 861626 h 1723246"/>
                <a:gd name="connsiteX5" fmla="*/ 1470875 w 1723234"/>
                <a:gd name="connsiteY5" fmla="*/ 1470884 h 1723246"/>
                <a:gd name="connsiteX6" fmla="*/ 861617 w 1723234"/>
                <a:gd name="connsiteY6" fmla="*/ 1723249 h 1723246"/>
                <a:gd name="connsiteX7" fmla="*/ 252360 w 1723234"/>
                <a:gd name="connsiteY7" fmla="*/ 1470883 h 1723246"/>
                <a:gd name="connsiteX8" fmla="*/ 1 w 1723234"/>
                <a:gd name="connsiteY8" fmla="*/ 861625 h 1723246"/>
                <a:gd name="connsiteX9" fmla="*/ 0 w 1723234"/>
                <a:gd name="connsiteY9" fmla="*/ 861623 h 1723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23234" h="1723246">
                  <a:moveTo>
                    <a:pt x="0" y="861623"/>
                  </a:moveTo>
                  <a:cubicBezTo>
                    <a:pt x="0" y="633107"/>
                    <a:pt x="90777" y="413951"/>
                    <a:pt x="252361" y="252366"/>
                  </a:cubicBezTo>
                  <a:cubicBezTo>
                    <a:pt x="413946" y="90779"/>
                    <a:pt x="633103" y="1"/>
                    <a:pt x="861619" y="1"/>
                  </a:cubicBezTo>
                  <a:cubicBezTo>
                    <a:pt x="1090135" y="1"/>
                    <a:pt x="1309292" y="90780"/>
                    <a:pt x="1470876" y="252368"/>
                  </a:cubicBezTo>
                  <a:cubicBezTo>
                    <a:pt x="1632459" y="413954"/>
                    <a:pt x="1723235" y="633110"/>
                    <a:pt x="1723235" y="861626"/>
                  </a:cubicBezTo>
                  <a:cubicBezTo>
                    <a:pt x="1723235" y="1090142"/>
                    <a:pt x="1632459" y="1309298"/>
                    <a:pt x="1470875" y="1470884"/>
                  </a:cubicBezTo>
                  <a:cubicBezTo>
                    <a:pt x="1309290" y="1632471"/>
                    <a:pt x="1090133" y="1723250"/>
                    <a:pt x="861617" y="1723249"/>
                  </a:cubicBezTo>
                  <a:cubicBezTo>
                    <a:pt x="633101" y="1723249"/>
                    <a:pt x="413944" y="1632470"/>
                    <a:pt x="252360" y="1470883"/>
                  </a:cubicBezTo>
                  <a:cubicBezTo>
                    <a:pt x="90777" y="1309297"/>
                    <a:pt x="1" y="1090141"/>
                    <a:pt x="1" y="861625"/>
                  </a:cubicBezTo>
                  <a:cubicBezTo>
                    <a:pt x="1" y="861624"/>
                    <a:pt x="0" y="861624"/>
                    <a:pt x="0" y="861623"/>
                  </a:cubicBezTo>
                  <a:close/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lIns="266332" tIns="266333" rIns="266332" bIns="266333" spcCol="1270" anchor="ctr"/>
            <a:lstStyle/>
            <a:p>
              <a:pPr algn="ctr" defTabSz="466725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es-ES_tradnl" sz="1100" dirty="0" smtClean="0"/>
                <a:t>ÕIGUSVALDKOND</a:t>
              </a:r>
              <a:endParaRPr lang="es-ES_tradnl" sz="1100" dirty="0"/>
            </a:p>
            <a:p>
              <a:pPr algn="ctr" defTabSz="466725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es-ES_tradnl" sz="1100" dirty="0" smtClean="0"/>
                <a:t>POLITSEIVALDKOND</a:t>
              </a:r>
              <a:endParaRPr lang="es-ES_tradnl" sz="1100" dirty="0"/>
            </a:p>
            <a:p>
              <a:pPr algn="ctr" defTabSz="466725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es-ES_tradnl" sz="1100" dirty="0" smtClean="0"/>
                <a:t>HOOLEKANNE</a:t>
              </a:r>
              <a:endParaRPr lang="es-ES" sz="1100" dirty="0"/>
            </a:p>
          </p:txBody>
        </p:sp>
        <p:sp>
          <p:nvSpPr>
            <p:cNvPr id="14" name="13 Forma libre"/>
            <p:cNvSpPr/>
            <p:nvPr/>
          </p:nvSpPr>
          <p:spPr>
            <a:xfrm>
              <a:off x="4644035" y="3924203"/>
              <a:ext cx="1207019" cy="1206611"/>
            </a:xfrm>
            <a:custGeom>
              <a:avLst/>
              <a:gdLst>
                <a:gd name="connsiteX0" fmla="*/ 0 w 1207008"/>
                <a:gd name="connsiteY0" fmla="*/ 603504 h 1207008"/>
                <a:gd name="connsiteX1" fmla="*/ 176763 w 1207008"/>
                <a:gd name="connsiteY1" fmla="*/ 176762 h 1207008"/>
                <a:gd name="connsiteX2" fmla="*/ 603505 w 1207008"/>
                <a:gd name="connsiteY2" fmla="*/ 0 h 1207008"/>
                <a:gd name="connsiteX3" fmla="*/ 1030247 w 1207008"/>
                <a:gd name="connsiteY3" fmla="*/ 176763 h 1207008"/>
                <a:gd name="connsiteX4" fmla="*/ 1207009 w 1207008"/>
                <a:gd name="connsiteY4" fmla="*/ 603505 h 1207008"/>
                <a:gd name="connsiteX5" fmla="*/ 1030247 w 1207008"/>
                <a:gd name="connsiteY5" fmla="*/ 1030247 h 1207008"/>
                <a:gd name="connsiteX6" fmla="*/ 603505 w 1207008"/>
                <a:gd name="connsiteY6" fmla="*/ 1207009 h 1207008"/>
                <a:gd name="connsiteX7" fmla="*/ 176763 w 1207008"/>
                <a:gd name="connsiteY7" fmla="*/ 1030246 h 1207008"/>
                <a:gd name="connsiteX8" fmla="*/ 1 w 1207008"/>
                <a:gd name="connsiteY8" fmla="*/ 603504 h 1207008"/>
                <a:gd name="connsiteX9" fmla="*/ 0 w 1207008"/>
                <a:gd name="connsiteY9" fmla="*/ 603504 h 120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07008" h="1207008">
                  <a:moveTo>
                    <a:pt x="0" y="603504"/>
                  </a:moveTo>
                  <a:cubicBezTo>
                    <a:pt x="0" y="443445"/>
                    <a:pt x="63584" y="289941"/>
                    <a:pt x="176763" y="176762"/>
                  </a:cubicBezTo>
                  <a:cubicBezTo>
                    <a:pt x="289942" y="63583"/>
                    <a:pt x="443446" y="0"/>
                    <a:pt x="603505" y="0"/>
                  </a:cubicBezTo>
                  <a:cubicBezTo>
                    <a:pt x="763564" y="0"/>
                    <a:pt x="917068" y="63584"/>
                    <a:pt x="1030247" y="176763"/>
                  </a:cubicBezTo>
                  <a:cubicBezTo>
                    <a:pt x="1143426" y="289942"/>
                    <a:pt x="1207009" y="443446"/>
                    <a:pt x="1207009" y="603505"/>
                  </a:cubicBezTo>
                  <a:cubicBezTo>
                    <a:pt x="1207009" y="763564"/>
                    <a:pt x="1143426" y="917068"/>
                    <a:pt x="1030247" y="1030247"/>
                  </a:cubicBezTo>
                  <a:cubicBezTo>
                    <a:pt x="917068" y="1143426"/>
                    <a:pt x="763564" y="1207009"/>
                    <a:pt x="603505" y="1207009"/>
                  </a:cubicBezTo>
                  <a:cubicBezTo>
                    <a:pt x="443446" y="1207009"/>
                    <a:pt x="289942" y="1143425"/>
                    <a:pt x="176763" y="1030246"/>
                  </a:cubicBezTo>
                  <a:cubicBezTo>
                    <a:pt x="63584" y="917067"/>
                    <a:pt x="1" y="763563"/>
                    <a:pt x="1" y="603504"/>
                  </a:cubicBezTo>
                  <a:lnTo>
                    <a:pt x="0" y="603504"/>
                  </a:lnTo>
                  <a:close/>
                </a:path>
              </a:pathLst>
            </a:custGeom>
            <a:ln>
              <a:solidFill>
                <a:schemeClr val="bg1"/>
              </a:solidFill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lIns="190732" tIns="190732" rIns="190732" bIns="190732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_tradnl" sz="1100" b="1" dirty="0" smtClean="0"/>
                <a:t>ERI-</a:t>
              </a:r>
            </a:p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_tradnl" sz="1100" b="1" dirty="0" smtClean="0"/>
                <a:t>RÜHMADE</a:t>
              </a:r>
            </a:p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_tradnl" sz="1100" b="1" dirty="0" smtClean="0"/>
                <a:t>LOOMINE</a:t>
              </a:r>
              <a:endParaRPr lang="es-ES" sz="1100" b="1" dirty="0"/>
            </a:p>
          </p:txBody>
        </p:sp>
      </p:grpSp>
      <p:sp>
        <p:nvSpPr>
          <p:cNvPr id="17" name="4 Marcador de contenido"/>
          <p:cNvSpPr txBox="1">
            <a:spLocks/>
          </p:cNvSpPr>
          <p:nvPr/>
        </p:nvSpPr>
        <p:spPr bwMode="auto">
          <a:xfrm>
            <a:off x="539750" y="1557338"/>
            <a:ext cx="82296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et-EE" sz="2800" kern="0" dirty="0" smtClean="0">
                <a:latin typeface="+mn-lt"/>
              </a:rPr>
              <a:t>ÜLEVAADE</a:t>
            </a:r>
            <a:endParaRPr lang="es-ES" sz="2800" b="1" kern="0" dirty="0">
              <a:latin typeface="+mn-lt"/>
            </a:endParaRPr>
          </a:p>
          <a:p>
            <a:pPr marL="342900" indent="-342900" algn="ctr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es-ES" sz="1200" kern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</a:t>
            </a:r>
          </a:p>
        </p:txBody>
      </p:sp>
      <p:sp>
        <p:nvSpPr>
          <p:cNvPr id="8195" name="4 Marcador de contenido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582612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s-ES_tradnl" sz="2800" b="1" dirty="0" smtClean="0">
                <a:solidFill>
                  <a:schemeClr val="tx1"/>
                </a:solidFill>
              </a:rPr>
              <a:t>VÄÄRKOHTLEMISE TAGAJÄRJED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t-EE" sz="2800" b="1" dirty="0" smtClean="0">
                <a:solidFill>
                  <a:schemeClr val="tx1"/>
                </a:solidFill>
              </a:rPr>
              <a:t>ÕIGUSTAMINE</a:t>
            </a:r>
            <a:endParaRPr lang="es-ES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es-ES" sz="105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3614846463"/>
              </p:ext>
            </p:extLst>
          </p:nvPr>
        </p:nvGraphicFramePr>
        <p:xfrm>
          <a:off x="1619672" y="2492896"/>
          <a:ext cx="5832648" cy="3487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</a:t>
            </a:r>
          </a:p>
        </p:txBody>
      </p:sp>
      <p:sp>
        <p:nvSpPr>
          <p:cNvPr id="8195" name="4 Marcador de contenido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582612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t-EE" sz="2800" b="1" dirty="0" smtClean="0">
                <a:solidFill>
                  <a:schemeClr val="tx1"/>
                </a:solidFill>
              </a:rPr>
              <a:t>OHVRI PROFIIL</a:t>
            </a:r>
            <a:endParaRPr lang="es-ES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es-ES" sz="105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115281712"/>
              </p:ext>
            </p:extLst>
          </p:nvPr>
        </p:nvGraphicFramePr>
        <p:xfrm>
          <a:off x="1691680" y="220486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</a:t>
            </a:r>
          </a:p>
        </p:txBody>
      </p:sp>
      <p:sp>
        <p:nvSpPr>
          <p:cNvPr id="8195" name="4 Marcador de contenido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582612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t-EE" sz="2800" b="1" dirty="0" smtClean="0">
                <a:solidFill>
                  <a:schemeClr val="tx1"/>
                </a:solidFill>
              </a:rPr>
              <a:t>VÄGIVALLARING</a:t>
            </a:r>
            <a:endParaRPr lang="es-ES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es-ES" sz="105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3487163959"/>
              </p:ext>
            </p:extLst>
          </p:nvPr>
        </p:nvGraphicFramePr>
        <p:xfrm>
          <a:off x="1619672" y="2348880"/>
          <a:ext cx="6264696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0724" name="6 CuadroTexto"/>
          <p:cNvSpPr txBox="1">
            <a:spLocks noChangeArrowheads="1"/>
          </p:cNvSpPr>
          <p:nvPr/>
        </p:nvSpPr>
        <p:spPr bwMode="auto">
          <a:xfrm>
            <a:off x="6588125" y="6308725"/>
            <a:ext cx="19446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1400" dirty="0"/>
              <a:t> WALKER 1979</a:t>
            </a:r>
            <a:endParaRPr lang="es-ES" sz="1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</a:t>
            </a:r>
          </a:p>
        </p:txBody>
      </p:sp>
      <p:sp>
        <p:nvSpPr>
          <p:cNvPr id="8195" name="4 Marcador de contenido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582612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t-EE" sz="2800" b="1" dirty="0" smtClean="0">
                <a:solidFill>
                  <a:schemeClr val="tx1"/>
                </a:solidFill>
              </a:rPr>
              <a:t>VÄGIVALLARING</a:t>
            </a:r>
            <a:endParaRPr lang="es-ES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es-ES" sz="105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4189506"/>
              </p:ext>
            </p:extLst>
          </p:nvPr>
        </p:nvGraphicFramePr>
        <p:xfrm>
          <a:off x="1619672" y="2348880"/>
          <a:ext cx="6264696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2772" name="6 CuadroTexto"/>
          <p:cNvSpPr txBox="1">
            <a:spLocks noChangeArrowheads="1"/>
          </p:cNvSpPr>
          <p:nvPr/>
        </p:nvSpPr>
        <p:spPr bwMode="auto">
          <a:xfrm>
            <a:off x="6588125" y="6308725"/>
            <a:ext cx="19446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1400" dirty="0"/>
              <a:t> WALKER 1979</a:t>
            </a:r>
            <a:endParaRPr lang="es-ES" sz="1400" dirty="0"/>
          </a:p>
        </p:txBody>
      </p:sp>
      <p:sp>
        <p:nvSpPr>
          <p:cNvPr id="6" name="5 Botón de acción: Película">
            <a:hlinkClick r:id="rId8" action="ppaction://hlinkfile" highlightClick="1"/>
          </p:cNvPr>
          <p:cNvSpPr/>
          <p:nvPr/>
        </p:nvSpPr>
        <p:spPr>
          <a:xfrm>
            <a:off x="1042988" y="5805488"/>
            <a:ext cx="720725" cy="576262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</a:t>
            </a:r>
          </a:p>
        </p:txBody>
      </p:sp>
      <p:sp>
        <p:nvSpPr>
          <p:cNvPr id="8195" name="4 Marcador de contenido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582612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t-EE" sz="2800" b="1" dirty="0" smtClean="0">
                <a:solidFill>
                  <a:schemeClr val="tx1"/>
                </a:solidFill>
              </a:rPr>
              <a:t>VÄGIVALLA ESKALATSIOON</a:t>
            </a:r>
            <a:endParaRPr lang="es-ES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endParaRPr lang="es-ES" sz="105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2575691076"/>
              </p:ext>
            </p:extLst>
          </p:nvPr>
        </p:nvGraphicFramePr>
        <p:xfrm>
          <a:off x="1619672" y="227687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íxel">
  <a:themeElements>
    <a:clrScheme name="Pí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í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í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31556</TotalTime>
  <Words>605</Words>
  <Application>Microsoft Macintosh PowerPoint</Application>
  <PresentationFormat>On-screen Show (4:3)</PresentationFormat>
  <Paragraphs>218</Paragraphs>
  <Slides>24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Píxel</vt:lpstr>
      <vt:lpstr>PowerPoint Presentation</vt:lpstr>
      <vt:lpstr>P V F </vt:lpstr>
      <vt:lpstr>P V F </vt:lpstr>
      <vt:lpstr>P V F </vt:lpstr>
      <vt:lpstr>P V F</vt:lpstr>
      <vt:lpstr>P V F</vt:lpstr>
      <vt:lpstr>P V F</vt:lpstr>
      <vt:lpstr>P V F</vt:lpstr>
      <vt:lpstr>P V F</vt:lpstr>
      <vt:lpstr>P V F</vt:lpstr>
      <vt:lpstr>P V F</vt:lpstr>
      <vt:lpstr>P V F</vt:lpstr>
      <vt:lpstr>P V F</vt:lpstr>
      <vt:lpstr>P V F</vt:lpstr>
      <vt:lpstr>P V F</vt:lpstr>
      <vt:lpstr>P V F</vt:lpstr>
      <vt:lpstr>P V F</vt:lpstr>
      <vt:lpstr>P V F</vt:lpstr>
      <vt:lpstr>P V F</vt:lpstr>
      <vt:lpstr>P V F</vt:lpstr>
      <vt:lpstr>P V F</vt:lpstr>
      <vt:lpstr>P V F</vt:lpstr>
      <vt:lpstr>P V F</vt:lpstr>
      <vt:lpstr>P V F</vt:lpstr>
    </vt:vector>
  </TitlesOfParts>
  <Company>AYUNTAMIENTO DE VALENCIA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U29657</dc:creator>
  <cp:lastModifiedBy>Janne Kukk</cp:lastModifiedBy>
  <cp:revision>448</cp:revision>
  <dcterms:created xsi:type="dcterms:W3CDTF">2006-06-07T07:54:30Z</dcterms:created>
  <dcterms:modified xsi:type="dcterms:W3CDTF">2013-09-23T10:07:33Z</dcterms:modified>
</cp:coreProperties>
</file>